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42.jpg" ContentType="image/jp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81"/>
  </p:notesMasterIdLst>
  <p:handoutMasterIdLst>
    <p:handoutMasterId r:id="rId82"/>
  </p:handoutMasterIdLst>
  <p:sldIdLst>
    <p:sldId id="275" r:id="rId5"/>
    <p:sldId id="278" r:id="rId6"/>
    <p:sldId id="279" r:id="rId7"/>
    <p:sldId id="281" r:id="rId8"/>
    <p:sldId id="283" r:id="rId9"/>
    <p:sldId id="273" r:id="rId10"/>
    <p:sldId id="268" r:id="rId11"/>
    <p:sldId id="285" r:id="rId12"/>
    <p:sldId id="286" r:id="rId13"/>
    <p:sldId id="287" r:id="rId14"/>
    <p:sldId id="269" r:id="rId15"/>
    <p:sldId id="292" r:id="rId16"/>
    <p:sldId id="360" r:id="rId17"/>
    <p:sldId id="359" r:id="rId18"/>
    <p:sldId id="291" r:id="rId19"/>
    <p:sldId id="345" r:id="rId20"/>
    <p:sldId id="339" r:id="rId21"/>
    <p:sldId id="370" r:id="rId22"/>
    <p:sldId id="271" r:id="rId23"/>
    <p:sldId id="284" r:id="rId24"/>
    <p:sldId id="371" r:id="rId25"/>
    <p:sldId id="288" r:id="rId26"/>
    <p:sldId id="263" r:id="rId27"/>
    <p:sldId id="289" r:id="rId28"/>
    <p:sldId id="290" r:id="rId29"/>
    <p:sldId id="377" r:id="rId30"/>
    <p:sldId id="373" r:id="rId31"/>
    <p:sldId id="376" r:id="rId32"/>
    <p:sldId id="375" r:id="rId33"/>
    <p:sldId id="374" r:id="rId34"/>
    <p:sldId id="293" r:id="rId35"/>
    <p:sldId id="303" r:id="rId36"/>
    <p:sldId id="302" r:id="rId37"/>
    <p:sldId id="294" r:id="rId38"/>
    <p:sldId id="304" r:id="rId39"/>
    <p:sldId id="305" r:id="rId40"/>
    <p:sldId id="295" r:id="rId41"/>
    <p:sldId id="306" r:id="rId42"/>
    <p:sldId id="358" r:id="rId43"/>
    <p:sldId id="319" r:id="rId44"/>
    <p:sldId id="320" r:id="rId45"/>
    <p:sldId id="277" r:id="rId46"/>
    <p:sldId id="329" r:id="rId47"/>
    <p:sldId id="330" r:id="rId48"/>
    <p:sldId id="331" r:id="rId49"/>
    <p:sldId id="336" r:id="rId50"/>
    <p:sldId id="296" r:id="rId51"/>
    <p:sldId id="333" r:id="rId52"/>
    <p:sldId id="297" r:id="rId53"/>
    <p:sldId id="334" r:id="rId54"/>
    <p:sldId id="298" r:id="rId55"/>
    <p:sldId id="299" r:id="rId56"/>
    <p:sldId id="366" r:id="rId57"/>
    <p:sldId id="337" r:id="rId58"/>
    <p:sldId id="338" r:id="rId59"/>
    <p:sldId id="342" r:id="rId60"/>
    <p:sldId id="344" r:id="rId61"/>
    <p:sldId id="343" r:id="rId62"/>
    <p:sldId id="341" r:id="rId63"/>
    <p:sldId id="348" r:id="rId64"/>
    <p:sldId id="350" r:id="rId65"/>
    <p:sldId id="351" r:id="rId66"/>
    <p:sldId id="352" r:id="rId67"/>
    <p:sldId id="353" r:id="rId68"/>
    <p:sldId id="354" r:id="rId69"/>
    <p:sldId id="355" r:id="rId70"/>
    <p:sldId id="367" r:id="rId71"/>
    <p:sldId id="368" r:id="rId72"/>
    <p:sldId id="356" r:id="rId73"/>
    <p:sldId id="365" r:id="rId74"/>
    <p:sldId id="363" r:id="rId75"/>
    <p:sldId id="361" r:id="rId76"/>
    <p:sldId id="362" r:id="rId77"/>
    <p:sldId id="364" r:id="rId78"/>
    <p:sldId id="378" r:id="rId79"/>
    <p:sldId id="369" r:id="rId8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30F1582-D149-465D-BF90-AC1E829A7D02}">
          <p14:sldIdLst>
            <p14:sldId id="275"/>
            <p14:sldId id="278"/>
            <p14:sldId id="279"/>
            <p14:sldId id="281"/>
            <p14:sldId id="283"/>
            <p14:sldId id="273"/>
          </p14:sldIdLst>
        </p14:section>
        <p14:section name="Wat is het | 1" id="{73033A48-0F36-49E2-A956-7CA4F3C18B61}">
          <p14:sldIdLst>
            <p14:sldId id="268"/>
            <p14:sldId id="285"/>
            <p14:sldId id="286"/>
            <p14:sldId id="287"/>
            <p14:sldId id="269"/>
            <p14:sldId id="292"/>
            <p14:sldId id="360"/>
            <p14:sldId id="359"/>
            <p14:sldId id="291"/>
            <p14:sldId id="345"/>
            <p14:sldId id="339"/>
            <p14:sldId id="370"/>
            <p14:sldId id="271"/>
            <p14:sldId id="284"/>
            <p14:sldId id="371"/>
            <p14:sldId id="288"/>
            <p14:sldId id="263"/>
            <p14:sldId id="289"/>
            <p14:sldId id="290"/>
            <p14:sldId id="377"/>
            <p14:sldId id="373"/>
            <p14:sldId id="376"/>
            <p14:sldId id="375"/>
            <p14:sldId id="374"/>
          </p14:sldIdLst>
        </p14:section>
        <p14:section name="Wat is het? Techniek" id="{42EF9FFD-474D-4290-A5DD-260EEC94361E}">
          <p14:sldIdLst>
            <p14:sldId id="293"/>
            <p14:sldId id="303"/>
            <p14:sldId id="302"/>
            <p14:sldId id="294"/>
            <p14:sldId id="304"/>
            <p14:sldId id="305"/>
            <p14:sldId id="295"/>
            <p14:sldId id="306"/>
            <p14:sldId id="358"/>
            <p14:sldId id="319"/>
          </p14:sldIdLst>
        </p14:section>
        <p14:section name="The Game" id="{AA704A2C-2539-47FE-8504-2FAF895484C2}">
          <p14:sldIdLst>
            <p14:sldId id="320"/>
            <p14:sldId id="277"/>
            <p14:sldId id="329"/>
            <p14:sldId id="330"/>
          </p14:sldIdLst>
        </p14:section>
        <p14:section name="Wat is het | 2" id="{5A8AF41F-3C1B-45F6-B6C2-CA39C196DED8}">
          <p14:sldIdLst>
            <p14:sldId id="331"/>
            <p14:sldId id="336"/>
            <p14:sldId id="296"/>
            <p14:sldId id="333"/>
            <p14:sldId id="297"/>
            <p14:sldId id="334"/>
            <p14:sldId id="298"/>
            <p14:sldId id="299"/>
            <p14:sldId id="366"/>
          </p14:sldIdLst>
        </p14:section>
        <p14:section name="Hoe maak je het" id="{F0A20CFE-CD85-486B-8F3A-FF74883CE10C}">
          <p14:sldIdLst>
            <p14:sldId id="337"/>
            <p14:sldId id="338"/>
            <p14:sldId id="342"/>
            <p14:sldId id="344"/>
            <p14:sldId id="343"/>
            <p14:sldId id="341"/>
          </p14:sldIdLst>
        </p14:section>
        <p14:section name="Hoe gebruik je het" id="{AD0E4A6D-92E5-4B9E-A139-D7228E999844}">
          <p14:sldIdLst>
            <p14:sldId id="348"/>
            <p14:sldId id="350"/>
            <p14:sldId id="351"/>
            <p14:sldId id="352"/>
            <p14:sldId id="353"/>
            <p14:sldId id="354"/>
            <p14:sldId id="355"/>
            <p14:sldId id="367"/>
            <p14:sldId id="368"/>
            <p14:sldId id="356"/>
          </p14:sldIdLst>
        </p14:section>
        <p14:section name="Afronding" id="{3F6CF611-DF25-4425-A892-EB974EADEF7F}">
          <p14:sldIdLst>
            <p14:sldId id="365"/>
            <p14:sldId id="363"/>
            <p14:sldId id="361"/>
            <p14:sldId id="362"/>
            <p14:sldId id="364"/>
            <p14:sldId id="378"/>
            <p14:sldId id="369"/>
          </p14:sldIdLst>
        </p14:section>
      </p14:sectionLst>
    </p:ext>
    <p:ext uri="{EFAFB233-063F-42B5-8137-9DF3F51BA10A}">
      <p15:sldGuideLst xmlns:p15="http://schemas.microsoft.com/office/powerpoint/2012/main">
        <p15:guide id="3" orient="horz" pos="2160">
          <p15:clr>
            <a:srgbClr val="A4A3A4"/>
          </p15:clr>
        </p15:guide>
        <p15:guide id="4"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103"/>
    <a:srgbClr val="000000"/>
    <a:srgbClr val="1F1F1F"/>
    <a:srgbClr val="0C479C"/>
    <a:srgbClr val="DDDDDD"/>
    <a:srgbClr val="FFFFFF"/>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D23D5D-E210-4E1A-86D5-12BF7E5E02B8}" v="18" dt="2024-12-03T18:35:52.279"/>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Stijl, gemiddeld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Stijl, gemiddeld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Stijl, gemiddeld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034E78-7F5D-4C2E-B375-FC64B27BC917}" styleName="Stijl, donker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Stijl, donker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Stijl, gemiddeld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E9639D4-E3E2-4D34-9284-5A2195B3D0D7}" styleName="Stijl, licht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2833802-FEF1-4C79-8D5D-14CF1EAF98D9}" styleName="Stijl, licht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Stijl, licht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Stijl, licht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Stijl, licht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D7B26C5-4107-4FEC-AEDC-1716B250A1EF}" styleName="Stijl, licht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Stijl, licht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ABFCF23-3B69-468F-B69F-88F6DE6A72F2}" styleName="Stijl, gemiddeld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202B0CA-FC54-4496-8BCA-5EF66A818D29}" styleName="Stijl, donker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2" autoAdjust="0"/>
    <p:restoredTop sz="92324" autoAdjust="0"/>
  </p:normalViewPr>
  <p:slideViewPr>
    <p:cSldViewPr snapToGrid="0" showGuides="1">
      <p:cViewPr varScale="1">
        <p:scale>
          <a:sx n="119" d="100"/>
          <a:sy n="119" d="100"/>
        </p:scale>
        <p:origin x="240" y="108"/>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68" d="100"/>
          <a:sy n="168" d="100"/>
        </p:scale>
        <p:origin x="5432" y="21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k Opgenoort" userId="02ca8e0f-de7a-446c-a361-a75a3027f853" providerId="ADAL" clId="{D840B2BA-100B-41D2-8B86-83DEEE831E24}"/>
    <pc:docChg chg="undo custSel addSld delSld modSld sldOrd">
      <pc:chgData name="Rik Opgenoort" userId="02ca8e0f-de7a-446c-a361-a75a3027f853" providerId="ADAL" clId="{D840B2BA-100B-41D2-8B86-83DEEE831E24}" dt="2024-07-03T14:47:11.057" v="1915" actId="6549"/>
      <pc:docMkLst>
        <pc:docMk/>
      </pc:docMkLst>
      <pc:sldChg chg="del">
        <pc:chgData name="Rik Opgenoort" userId="02ca8e0f-de7a-446c-a361-a75a3027f853" providerId="ADAL" clId="{D840B2BA-100B-41D2-8B86-83DEEE831E24}" dt="2024-06-26T12:03:34.203" v="13" actId="47"/>
        <pc:sldMkLst>
          <pc:docMk/>
          <pc:sldMk cId="2811457199" sldId="256"/>
        </pc:sldMkLst>
      </pc:sldChg>
      <pc:sldChg chg="del">
        <pc:chgData name="Rik Opgenoort" userId="02ca8e0f-de7a-446c-a361-a75a3027f853" providerId="ADAL" clId="{D840B2BA-100B-41D2-8B86-83DEEE831E24}" dt="2024-06-26T12:44:17.867" v="1362" actId="47"/>
        <pc:sldMkLst>
          <pc:docMk/>
          <pc:sldMk cId="3180100904" sldId="261"/>
        </pc:sldMkLst>
      </pc:sldChg>
      <pc:sldChg chg="del">
        <pc:chgData name="Rik Opgenoort" userId="02ca8e0f-de7a-446c-a361-a75a3027f853" providerId="ADAL" clId="{D840B2BA-100B-41D2-8B86-83DEEE831E24}" dt="2024-06-26T12:03:21.906" v="12" actId="47"/>
        <pc:sldMkLst>
          <pc:docMk/>
          <pc:sldMk cId="994900527" sldId="262"/>
        </pc:sldMkLst>
      </pc:sldChg>
      <pc:sldChg chg="del">
        <pc:chgData name="Rik Opgenoort" userId="02ca8e0f-de7a-446c-a361-a75a3027f853" providerId="ADAL" clId="{D840B2BA-100B-41D2-8B86-83DEEE831E24}" dt="2024-06-26T12:44:17.867" v="1362" actId="47"/>
        <pc:sldMkLst>
          <pc:docMk/>
          <pc:sldMk cId="2091262064" sldId="263"/>
        </pc:sldMkLst>
      </pc:sldChg>
      <pc:sldChg chg="del">
        <pc:chgData name="Rik Opgenoort" userId="02ca8e0f-de7a-446c-a361-a75a3027f853" providerId="ADAL" clId="{D840B2BA-100B-41D2-8B86-83DEEE831E24}" dt="2024-06-26T12:44:17.867" v="1362" actId="47"/>
        <pc:sldMkLst>
          <pc:docMk/>
          <pc:sldMk cId="3904829486" sldId="264"/>
        </pc:sldMkLst>
      </pc:sldChg>
      <pc:sldChg chg="del">
        <pc:chgData name="Rik Opgenoort" userId="02ca8e0f-de7a-446c-a361-a75a3027f853" providerId="ADAL" clId="{D840B2BA-100B-41D2-8B86-83DEEE831E24}" dt="2024-06-26T11:59:53.132" v="1" actId="47"/>
        <pc:sldMkLst>
          <pc:docMk/>
          <pc:sldMk cId="4154730315" sldId="265"/>
        </pc:sldMkLst>
      </pc:sldChg>
      <pc:sldChg chg="del">
        <pc:chgData name="Rik Opgenoort" userId="02ca8e0f-de7a-446c-a361-a75a3027f853" providerId="ADAL" clId="{D840B2BA-100B-41D2-8B86-83DEEE831E24}" dt="2024-06-26T12:44:17.867" v="1362" actId="47"/>
        <pc:sldMkLst>
          <pc:docMk/>
          <pc:sldMk cId="348552915" sldId="266"/>
        </pc:sldMkLst>
      </pc:sldChg>
      <pc:sldChg chg="del">
        <pc:chgData name="Rik Opgenoort" userId="02ca8e0f-de7a-446c-a361-a75a3027f853" providerId="ADAL" clId="{D840B2BA-100B-41D2-8B86-83DEEE831E24}" dt="2024-06-26T12:44:17.867" v="1362" actId="47"/>
        <pc:sldMkLst>
          <pc:docMk/>
          <pc:sldMk cId="1831031627" sldId="267"/>
        </pc:sldMkLst>
      </pc:sldChg>
      <pc:sldChg chg="addSp modSp add del mod">
        <pc:chgData name="Rik Opgenoort" userId="02ca8e0f-de7a-446c-a361-a75a3027f853" providerId="ADAL" clId="{D840B2BA-100B-41D2-8B86-83DEEE831E24}" dt="2024-06-26T12:53:49.945" v="1535" actId="20577"/>
        <pc:sldMkLst>
          <pc:docMk/>
          <pc:sldMk cId="717393745" sldId="268"/>
        </pc:sldMkLst>
        <pc:spChg chg="mod">
          <ac:chgData name="Rik Opgenoort" userId="02ca8e0f-de7a-446c-a361-a75a3027f853" providerId="ADAL" clId="{D840B2BA-100B-41D2-8B86-83DEEE831E24}" dt="2024-06-26T12:45:43.219" v="1418" actId="20577"/>
          <ac:spMkLst>
            <pc:docMk/>
            <pc:sldMk cId="717393745" sldId="268"/>
            <ac:spMk id="3" creationId="{7DBAF6CA-1B60-9CE6-5C2E-18D1B98A1E07}"/>
          </ac:spMkLst>
        </pc:spChg>
        <pc:spChg chg="mod">
          <ac:chgData name="Rik Opgenoort" userId="02ca8e0f-de7a-446c-a361-a75a3027f853" providerId="ADAL" clId="{D840B2BA-100B-41D2-8B86-83DEEE831E24}" dt="2024-06-26T12:45:50.491" v="1444" actId="20577"/>
          <ac:spMkLst>
            <pc:docMk/>
            <pc:sldMk cId="717393745" sldId="268"/>
            <ac:spMk id="4" creationId="{7CFBB237-DDC7-1FC2-CBC4-2413119CF82F}"/>
          </ac:spMkLst>
        </pc:spChg>
        <pc:spChg chg="add mod">
          <ac:chgData name="Rik Opgenoort" userId="02ca8e0f-de7a-446c-a361-a75a3027f853" providerId="ADAL" clId="{D840B2BA-100B-41D2-8B86-83DEEE831E24}" dt="2024-06-26T12:53:49.945" v="1535" actId="20577"/>
          <ac:spMkLst>
            <pc:docMk/>
            <pc:sldMk cId="717393745" sldId="268"/>
            <ac:spMk id="6" creationId="{8CE54F12-FBC1-DD40-E81D-3E652512330F}"/>
          </ac:spMkLst>
        </pc:spChg>
        <pc:picChg chg="add mod">
          <ac:chgData name="Rik Opgenoort" userId="02ca8e0f-de7a-446c-a361-a75a3027f853" providerId="ADAL" clId="{D840B2BA-100B-41D2-8B86-83DEEE831E24}" dt="2024-06-26T12:44:51.865" v="1366"/>
          <ac:picMkLst>
            <pc:docMk/>
            <pc:sldMk cId="717393745" sldId="268"/>
            <ac:picMk id="2" creationId="{B3684647-D98B-7F37-8128-05A8FEFFF934}"/>
          </ac:picMkLst>
        </pc:picChg>
        <pc:picChg chg="mod">
          <ac:chgData name="Rik Opgenoort" userId="02ca8e0f-de7a-446c-a361-a75a3027f853" providerId="ADAL" clId="{D840B2BA-100B-41D2-8B86-83DEEE831E24}" dt="2024-06-26T12:45:19.761" v="1368"/>
          <ac:picMkLst>
            <pc:docMk/>
            <pc:sldMk cId="717393745" sldId="268"/>
            <ac:picMk id="7" creationId="{19D0973F-894B-B41B-0709-071D4CA17A9E}"/>
          </ac:picMkLst>
        </pc:picChg>
      </pc:sldChg>
      <pc:sldChg chg="addSp modSp add del mod">
        <pc:chgData name="Rik Opgenoort" userId="02ca8e0f-de7a-446c-a361-a75a3027f853" providerId="ADAL" clId="{D840B2BA-100B-41D2-8B86-83DEEE831E24}" dt="2024-06-26T13:06:11.029" v="1658" actId="20577"/>
        <pc:sldMkLst>
          <pc:docMk/>
          <pc:sldMk cId="3174861219" sldId="269"/>
        </pc:sldMkLst>
        <pc:spChg chg="mod">
          <ac:chgData name="Rik Opgenoort" userId="02ca8e0f-de7a-446c-a361-a75a3027f853" providerId="ADAL" clId="{D840B2BA-100B-41D2-8B86-83DEEE831E24}" dt="2024-06-26T13:05:59.349" v="1617" actId="20577"/>
          <ac:spMkLst>
            <pc:docMk/>
            <pc:sldMk cId="3174861219" sldId="269"/>
            <ac:spMk id="2" creationId="{84D11FFA-5910-25CF-97FC-3F57A26D2F34}"/>
          </ac:spMkLst>
        </pc:spChg>
        <pc:spChg chg="mod">
          <ac:chgData name="Rik Opgenoort" userId="02ca8e0f-de7a-446c-a361-a75a3027f853" providerId="ADAL" clId="{D840B2BA-100B-41D2-8B86-83DEEE831E24}" dt="2024-06-26T13:06:11.029" v="1658" actId="20577"/>
          <ac:spMkLst>
            <pc:docMk/>
            <pc:sldMk cId="3174861219" sldId="269"/>
            <ac:spMk id="5" creationId="{6F0F8AE3-FA92-1A18-5890-FBC83C92892A}"/>
          </ac:spMkLst>
        </pc:spChg>
        <pc:spChg chg="mod">
          <ac:chgData name="Rik Opgenoort" userId="02ca8e0f-de7a-446c-a361-a75a3027f853" providerId="ADAL" clId="{D840B2BA-100B-41D2-8B86-83DEEE831E24}" dt="2024-06-26T12:58:11.554" v="1537"/>
          <ac:spMkLst>
            <pc:docMk/>
            <pc:sldMk cId="3174861219" sldId="269"/>
            <ac:spMk id="8" creationId="{47BC373C-3CF3-DECB-1084-0A441D254DD9}"/>
          </ac:spMkLst>
        </pc:spChg>
        <pc:spChg chg="mod">
          <ac:chgData name="Rik Opgenoort" userId="02ca8e0f-de7a-446c-a361-a75a3027f853" providerId="ADAL" clId="{D840B2BA-100B-41D2-8B86-83DEEE831E24}" dt="2024-06-26T13:01:28.191" v="1589" actId="207"/>
          <ac:spMkLst>
            <pc:docMk/>
            <pc:sldMk cId="3174861219" sldId="269"/>
            <ac:spMk id="9" creationId="{DB4E698F-A33E-69A0-F833-CB695DD66D6E}"/>
          </ac:spMkLst>
        </pc:spChg>
        <pc:spChg chg="mod">
          <ac:chgData name="Rik Opgenoort" userId="02ca8e0f-de7a-446c-a361-a75a3027f853" providerId="ADAL" clId="{D840B2BA-100B-41D2-8B86-83DEEE831E24}" dt="2024-06-26T12:58:19.265" v="1538" actId="207"/>
          <ac:spMkLst>
            <pc:docMk/>
            <pc:sldMk cId="3174861219" sldId="269"/>
            <ac:spMk id="10" creationId="{B0EA6B66-E34F-7DD4-257A-425BFF4310AF}"/>
          </ac:spMkLst>
        </pc:spChg>
        <pc:spChg chg="mod">
          <ac:chgData name="Rik Opgenoort" userId="02ca8e0f-de7a-446c-a361-a75a3027f853" providerId="ADAL" clId="{D840B2BA-100B-41D2-8B86-83DEEE831E24}" dt="2024-06-26T13:01:13.711" v="1583"/>
          <ac:spMkLst>
            <pc:docMk/>
            <pc:sldMk cId="3174861219" sldId="269"/>
            <ac:spMk id="12" creationId="{F6BBD07D-8F11-DA8B-E795-32A61A3BBA58}"/>
          </ac:spMkLst>
        </pc:spChg>
        <pc:spChg chg="mod">
          <ac:chgData name="Rik Opgenoort" userId="02ca8e0f-de7a-446c-a361-a75a3027f853" providerId="ADAL" clId="{D840B2BA-100B-41D2-8B86-83DEEE831E24}" dt="2024-06-26T13:01:13.711" v="1583"/>
          <ac:spMkLst>
            <pc:docMk/>
            <pc:sldMk cId="3174861219" sldId="269"/>
            <ac:spMk id="13" creationId="{65296664-9CA3-0305-70E9-DB1C26C78370}"/>
          </ac:spMkLst>
        </pc:spChg>
        <pc:spChg chg="mod">
          <ac:chgData name="Rik Opgenoort" userId="02ca8e0f-de7a-446c-a361-a75a3027f853" providerId="ADAL" clId="{D840B2BA-100B-41D2-8B86-83DEEE831E24}" dt="2024-06-26T13:01:13.711" v="1583"/>
          <ac:spMkLst>
            <pc:docMk/>
            <pc:sldMk cId="3174861219" sldId="269"/>
            <ac:spMk id="14" creationId="{5161A3A7-95D9-927C-D8CC-23B4D11732A9}"/>
          </ac:spMkLst>
        </pc:spChg>
        <pc:grpChg chg="add mod">
          <ac:chgData name="Rik Opgenoort" userId="02ca8e0f-de7a-446c-a361-a75a3027f853" providerId="ADAL" clId="{D840B2BA-100B-41D2-8B86-83DEEE831E24}" dt="2024-06-26T12:58:11.554" v="1537"/>
          <ac:grpSpMkLst>
            <pc:docMk/>
            <pc:sldMk cId="3174861219" sldId="269"/>
            <ac:grpSpMk id="7" creationId="{084C6ED7-3B08-1FED-0CB4-64BAC9595E18}"/>
          </ac:grpSpMkLst>
        </pc:grpChg>
        <pc:grpChg chg="add mod">
          <ac:chgData name="Rik Opgenoort" userId="02ca8e0f-de7a-446c-a361-a75a3027f853" providerId="ADAL" clId="{D840B2BA-100B-41D2-8B86-83DEEE831E24}" dt="2024-06-26T13:01:13.711" v="1583"/>
          <ac:grpSpMkLst>
            <pc:docMk/>
            <pc:sldMk cId="3174861219" sldId="269"/>
            <ac:grpSpMk id="11" creationId="{8F11D6E7-2413-83F0-5551-BF001D999918}"/>
          </ac:grpSpMkLst>
        </pc:grpChg>
        <pc:picChg chg="add mod modCrop">
          <ac:chgData name="Rik Opgenoort" userId="02ca8e0f-de7a-446c-a361-a75a3027f853" providerId="ADAL" clId="{D840B2BA-100B-41D2-8B86-83DEEE831E24}" dt="2024-06-26T13:05:42.713" v="1599" actId="1076"/>
          <ac:picMkLst>
            <pc:docMk/>
            <pc:sldMk cId="3174861219" sldId="269"/>
            <ac:picMk id="16" creationId="{FFE74636-55EC-B934-B76F-041A1E9DE033}"/>
          </ac:picMkLst>
        </pc:picChg>
      </pc:sldChg>
      <pc:sldChg chg="del">
        <pc:chgData name="Rik Opgenoort" userId="02ca8e0f-de7a-446c-a361-a75a3027f853" providerId="ADAL" clId="{D840B2BA-100B-41D2-8B86-83DEEE831E24}" dt="2024-06-26T12:44:17.867" v="1362" actId="47"/>
        <pc:sldMkLst>
          <pc:docMk/>
          <pc:sldMk cId="1987568112" sldId="270"/>
        </pc:sldMkLst>
      </pc:sldChg>
      <pc:sldChg chg="del">
        <pc:chgData name="Rik Opgenoort" userId="02ca8e0f-de7a-446c-a361-a75a3027f853" providerId="ADAL" clId="{D840B2BA-100B-41D2-8B86-83DEEE831E24}" dt="2024-06-26T12:44:17.867" v="1362" actId="47"/>
        <pc:sldMkLst>
          <pc:docMk/>
          <pc:sldMk cId="1907069535" sldId="271"/>
        </pc:sldMkLst>
      </pc:sldChg>
      <pc:sldChg chg="del">
        <pc:chgData name="Rik Opgenoort" userId="02ca8e0f-de7a-446c-a361-a75a3027f853" providerId="ADAL" clId="{D840B2BA-100B-41D2-8B86-83DEEE831E24}" dt="2024-06-26T12:44:17.867" v="1362" actId="47"/>
        <pc:sldMkLst>
          <pc:docMk/>
          <pc:sldMk cId="2031155561" sldId="272"/>
        </pc:sldMkLst>
      </pc:sldChg>
      <pc:sldChg chg="del">
        <pc:chgData name="Rik Opgenoort" userId="02ca8e0f-de7a-446c-a361-a75a3027f853" providerId="ADAL" clId="{D840B2BA-100B-41D2-8B86-83DEEE831E24}" dt="2024-06-26T12:44:17.867" v="1362" actId="47"/>
        <pc:sldMkLst>
          <pc:docMk/>
          <pc:sldMk cId="2462062040" sldId="273"/>
        </pc:sldMkLst>
      </pc:sldChg>
      <pc:sldChg chg="del">
        <pc:chgData name="Rik Opgenoort" userId="02ca8e0f-de7a-446c-a361-a75a3027f853" providerId="ADAL" clId="{D840B2BA-100B-41D2-8B86-83DEEE831E24}" dt="2024-06-26T11:59:41.134" v="0" actId="47"/>
        <pc:sldMkLst>
          <pc:docMk/>
          <pc:sldMk cId="311059761" sldId="274"/>
        </pc:sldMkLst>
      </pc:sldChg>
      <pc:sldChg chg="addSp delSp modSp mod">
        <pc:chgData name="Rik Opgenoort" userId="02ca8e0f-de7a-446c-a361-a75a3027f853" providerId="ADAL" clId="{D840B2BA-100B-41D2-8B86-83DEEE831E24}" dt="2024-07-03T14:30:56.738" v="1844" actId="404"/>
        <pc:sldMkLst>
          <pc:docMk/>
          <pc:sldMk cId="826731361" sldId="275"/>
        </pc:sldMkLst>
        <pc:spChg chg="mod">
          <ac:chgData name="Rik Opgenoort" userId="02ca8e0f-de7a-446c-a361-a75a3027f853" providerId="ADAL" clId="{D840B2BA-100B-41D2-8B86-83DEEE831E24}" dt="2024-06-26T12:00:34.285" v="3"/>
          <ac:spMkLst>
            <pc:docMk/>
            <pc:sldMk cId="826731361" sldId="275"/>
            <ac:spMk id="2" creationId="{AAE47015-8E91-607E-1592-5E4353E64F9C}"/>
          </ac:spMkLst>
        </pc:spChg>
        <pc:spChg chg="mod">
          <ac:chgData name="Rik Opgenoort" userId="02ca8e0f-de7a-446c-a361-a75a3027f853" providerId="ADAL" clId="{D840B2BA-100B-41D2-8B86-83DEEE831E24}" dt="2024-06-26T12:01:08.415" v="5" actId="27636"/>
          <ac:spMkLst>
            <pc:docMk/>
            <pc:sldMk cId="826731361" sldId="275"/>
            <ac:spMk id="3" creationId="{90F2AF43-F243-30BD-E83A-DB06CE437F54}"/>
          </ac:spMkLst>
        </pc:spChg>
        <pc:spChg chg="add del mod">
          <ac:chgData name="Rik Opgenoort" userId="02ca8e0f-de7a-446c-a361-a75a3027f853" providerId="ADAL" clId="{D840B2BA-100B-41D2-8B86-83DEEE831E24}" dt="2024-06-26T12:02:20.678" v="10" actId="931"/>
          <ac:spMkLst>
            <pc:docMk/>
            <pc:sldMk cId="826731361" sldId="275"/>
            <ac:spMk id="5" creationId="{90714C9F-E5D7-F060-A055-E9C50C616A73}"/>
          </ac:spMkLst>
        </pc:spChg>
        <pc:spChg chg="del">
          <ac:chgData name="Rik Opgenoort" userId="02ca8e0f-de7a-446c-a361-a75a3027f853" providerId="ADAL" clId="{D840B2BA-100B-41D2-8B86-83DEEE831E24}" dt="2024-07-03T14:21:56.054" v="1661" actId="478"/>
          <ac:spMkLst>
            <pc:docMk/>
            <pc:sldMk cId="826731361" sldId="275"/>
            <ac:spMk id="5" creationId="{B0A39114-348E-44E2-2482-2CF6C19CA793}"/>
          </ac:spMkLst>
        </pc:spChg>
        <pc:spChg chg="del">
          <ac:chgData name="Rik Opgenoort" userId="02ca8e0f-de7a-446c-a361-a75a3027f853" providerId="ADAL" clId="{D840B2BA-100B-41D2-8B86-83DEEE831E24}" dt="2024-07-03T14:22:45.881" v="1777" actId="478"/>
          <ac:spMkLst>
            <pc:docMk/>
            <pc:sldMk cId="826731361" sldId="275"/>
            <ac:spMk id="6" creationId="{12B65312-47AD-0AE7-0424-77A236BC1015}"/>
          </ac:spMkLst>
        </pc:spChg>
        <pc:spChg chg="add mod">
          <ac:chgData name="Rik Opgenoort" userId="02ca8e0f-de7a-446c-a361-a75a3027f853" providerId="ADAL" clId="{D840B2BA-100B-41D2-8B86-83DEEE831E24}" dt="2024-07-03T14:24:41.664" v="1806" actId="20577"/>
          <ac:spMkLst>
            <pc:docMk/>
            <pc:sldMk cId="826731361" sldId="275"/>
            <ac:spMk id="8" creationId="{1F0218C7-7031-38D9-37EE-E28AD9E920E7}"/>
          </ac:spMkLst>
        </pc:spChg>
        <pc:spChg chg="add mod">
          <ac:chgData name="Rik Opgenoort" userId="02ca8e0f-de7a-446c-a361-a75a3027f853" providerId="ADAL" clId="{D840B2BA-100B-41D2-8B86-83DEEE831E24}" dt="2024-07-03T14:24:11.147" v="1805" actId="1076"/>
          <ac:spMkLst>
            <pc:docMk/>
            <pc:sldMk cId="826731361" sldId="275"/>
            <ac:spMk id="9" creationId="{B809C1ED-554D-6B71-D11E-A53CB6AB6E64}"/>
          </ac:spMkLst>
        </pc:spChg>
        <pc:spChg chg="add mod">
          <ac:chgData name="Rik Opgenoort" userId="02ca8e0f-de7a-446c-a361-a75a3027f853" providerId="ADAL" clId="{D840B2BA-100B-41D2-8B86-83DEEE831E24}" dt="2024-07-03T14:30:56.738" v="1844" actId="404"/>
          <ac:spMkLst>
            <pc:docMk/>
            <pc:sldMk cId="826731361" sldId="275"/>
            <ac:spMk id="10" creationId="{6DF65D9B-7A66-0A29-D74B-C3345C15B8A5}"/>
          </ac:spMkLst>
        </pc:spChg>
        <pc:picChg chg="del">
          <ac:chgData name="Rik Opgenoort" userId="02ca8e0f-de7a-446c-a361-a75a3027f853" providerId="ADAL" clId="{D840B2BA-100B-41D2-8B86-83DEEE831E24}" dt="2024-06-26T12:00:06.688" v="2" actId="478"/>
          <ac:picMkLst>
            <pc:docMk/>
            <pc:sldMk cId="826731361" sldId="275"/>
            <ac:picMk id="6" creationId="{94B7442C-CE6A-BD0C-5F08-6F16843521AE}"/>
          </ac:picMkLst>
        </pc:picChg>
        <pc:picChg chg="mod">
          <ac:chgData name="Rik Opgenoort" userId="02ca8e0f-de7a-446c-a361-a75a3027f853" providerId="ADAL" clId="{D840B2BA-100B-41D2-8B86-83DEEE831E24}" dt="2024-07-03T14:30:35.468" v="1814" actId="1076"/>
          <ac:picMkLst>
            <pc:docMk/>
            <pc:sldMk cId="826731361" sldId="275"/>
            <ac:picMk id="7" creationId="{5C01A6D7-3856-B6F2-60CF-7E412668067F}"/>
          </ac:picMkLst>
        </pc:picChg>
        <pc:picChg chg="add del mod ord">
          <ac:chgData name="Rik Opgenoort" userId="02ca8e0f-de7a-446c-a361-a75a3027f853" providerId="ADAL" clId="{D840B2BA-100B-41D2-8B86-83DEEE831E24}" dt="2024-06-26T12:01:58.417" v="7" actId="34307"/>
          <ac:picMkLst>
            <pc:docMk/>
            <pc:sldMk cId="826731361" sldId="275"/>
            <ac:picMk id="8" creationId="{25000FF2-6AC3-1FAC-701C-AF508AE90D4A}"/>
          </ac:picMkLst>
        </pc:picChg>
        <pc:picChg chg="add del mod ord">
          <ac:chgData name="Rik Opgenoort" userId="02ca8e0f-de7a-446c-a361-a75a3027f853" providerId="ADAL" clId="{D840B2BA-100B-41D2-8B86-83DEEE831E24}" dt="2024-06-26T12:02:01.860" v="9" actId="34307"/>
          <ac:picMkLst>
            <pc:docMk/>
            <pc:sldMk cId="826731361" sldId="275"/>
            <ac:picMk id="9" creationId="{38C7026E-1F32-C3FB-940C-2F10D27EEB20}"/>
          </ac:picMkLst>
        </pc:picChg>
        <pc:picChg chg="add mod">
          <ac:chgData name="Rik Opgenoort" userId="02ca8e0f-de7a-446c-a361-a75a3027f853" providerId="ADAL" clId="{D840B2BA-100B-41D2-8B86-83DEEE831E24}" dt="2024-06-26T12:02:22.068" v="11" actId="27614"/>
          <ac:picMkLst>
            <pc:docMk/>
            <pc:sldMk cId="826731361" sldId="275"/>
            <ac:picMk id="11" creationId="{6751543E-59C8-D50E-4D39-313CB9039C1C}"/>
          </ac:picMkLst>
        </pc:picChg>
      </pc:sldChg>
      <pc:sldChg chg="del">
        <pc:chgData name="Rik Opgenoort" userId="02ca8e0f-de7a-446c-a361-a75a3027f853" providerId="ADAL" clId="{D840B2BA-100B-41D2-8B86-83DEEE831E24}" dt="2024-06-26T12:03:37.444" v="14" actId="47"/>
        <pc:sldMkLst>
          <pc:docMk/>
          <pc:sldMk cId="3642694964" sldId="276"/>
        </pc:sldMkLst>
      </pc:sldChg>
      <pc:sldChg chg="del">
        <pc:chgData name="Rik Opgenoort" userId="02ca8e0f-de7a-446c-a361-a75a3027f853" providerId="ADAL" clId="{D840B2BA-100B-41D2-8B86-83DEEE831E24}" dt="2024-06-26T12:44:17.867" v="1362" actId="47"/>
        <pc:sldMkLst>
          <pc:docMk/>
          <pc:sldMk cId="1181413718" sldId="277"/>
        </pc:sldMkLst>
      </pc:sldChg>
      <pc:sldChg chg="addSp delSp modSp add mod">
        <pc:chgData name="Rik Opgenoort" userId="02ca8e0f-de7a-446c-a361-a75a3027f853" providerId="ADAL" clId="{D840B2BA-100B-41D2-8B86-83DEEE831E24}" dt="2024-06-26T12:10:38.079" v="193" actId="14100"/>
        <pc:sldMkLst>
          <pc:docMk/>
          <pc:sldMk cId="3735145248" sldId="278"/>
        </pc:sldMkLst>
        <pc:spChg chg="mod">
          <ac:chgData name="Rik Opgenoort" userId="02ca8e0f-de7a-446c-a361-a75a3027f853" providerId="ADAL" clId="{D840B2BA-100B-41D2-8B86-83DEEE831E24}" dt="2024-06-26T12:04:44.553" v="42" actId="20577"/>
          <ac:spMkLst>
            <pc:docMk/>
            <pc:sldMk cId="3735145248" sldId="278"/>
            <ac:spMk id="2" creationId="{A35F9C6D-F3EB-D334-BA2B-3EFB99D6A1A2}"/>
          </ac:spMkLst>
        </pc:spChg>
        <pc:spChg chg="del">
          <ac:chgData name="Rik Opgenoort" userId="02ca8e0f-de7a-446c-a361-a75a3027f853" providerId="ADAL" clId="{D840B2BA-100B-41D2-8B86-83DEEE831E24}" dt="2024-06-26T12:03:57.103" v="16" actId="478"/>
          <ac:spMkLst>
            <pc:docMk/>
            <pc:sldMk cId="3735145248" sldId="278"/>
            <ac:spMk id="4" creationId="{FE76B019-21EB-9769-C891-1384E9E2890E}"/>
          </ac:spMkLst>
        </pc:spChg>
        <pc:spChg chg="add mod">
          <ac:chgData name="Rik Opgenoort" userId="02ca8e0f-de7a-446c-a361-a75a3027f853" providerId="ADAL" clId="{D840B2BA-100B-41D2-8B86-83DEEE831E24}" dt="2024-06-26T12:04:32.161" v="25" actId="20577"/>
          <ac:spMkLst>
            <pc:docMk/>
            <pc:sldMk cId="3735145248" sldId="278"/>
            <ac:spMk id="16" creationId="{F9946036-7CC2-30D1-4511-176AF5D52618}"/>
          </ac:spMkLst>
        </pc:spChg>
        <pc:graphicFrameChg chg="del">
          <ac:chgData name="Rik Opgenoort" userId="02ca8e0f-de7a-446c-a361-a75a3027f853" providerId="ADAL" clId="{D840B2BA-100B-41D2-8B86-83DEEE831E24}" dt="2024-06-26T12:03:57.103" v="16" actId="478"/>
          <ac:graphicFrameMkLst>
            <pc:docMk/>
            <pc:sldMk cId="3735145248" sldId="278"/>
            <ac:graphicFrameMk id="5" creationId="{384BC470-F8AD-86FC-C830-86D1A3955D03}"/>
          </ac:graphicFrameMkLst>
        </pc:graphicFrameChg>
        <pc:graphicFrameChg chg="del">
          <ac:chgData name="Rik Opgenoort" userId="02ca8e0f-de7a-446c-a361-a75a3027f853" providerId="ADAL" clId="{D840B2BA-100B-41D2-8B86-83DEEE831E24}" dt="2024-06-26T12:03:57.103" v="16" actId="478"/>
          <ac:graphicFrameMkLst>
            <pc:docMk/>
            <pc:sldMk cId="3735145248" sldId="278"/>
            <ac:graphicFrameMk id="7" creationId="{75892E0C-96CA-72FC-B679-301C2511BFBC}"/>
          </ac:graphicFrameMkLst>
        </pc:graphicFrameChg>
        <pc:graphicFrameChg chg="del">
          <ac:chgData name="Rik Opgenoort" userId="02ca8e0f-de7a-446c-a361-a75a3027f853" providerId="ADAL" clId="{D840B2BA-100B-41D2-8B86-83DEEE831E24}" dt="2024-06-26T12:03:57.103" v="16" actId="478"/>
          <ac:graphicFrameMkLst>
            <pc:docMk/>
            <pc:sldMk cId="3735145248" sldId="278"/>
            <ac:graphicFrameMk id="8" creationId="{5F323F2A-BB89-551A-1BDB-E9C5C8FACABB}"/>
          </ac:graphicFrameMkLst>
        </pc:graphicFrameChg>
        <pc:graphicFrameChg chg="del">
          <ac:chgData name="Rik Opgenoort" userId="02ca8e0f-de7a-446c-a361-a75a3027f853" providerId="ADAL" clId="{D840B2BA-100B-41D2-8B86-83DEEE831E24}" dt="2024-06-26T12:03:57.103" v="16" actId="478"/>
          <ac:graphicFrameMkLst>
            <pc:docMk/>
            <pc:sldMk cId="3735145248" sldId="278"/>
            <ac:graphicFrameMk id="9" creationId="{22D7D789-BC99-472E-000D-CDFBD98E1B15}"/>
          </ac:graphicFrameMkLst>
        </pc:graphicFrameChg>
        <pc:graphicFrameChg chg="del">
          <ac:chgData name="Rik Opgenoort" userId="02ca8e0f-de7a-446c-a361-a75a3027f853" providerId="ADAL" clId="{D840B2BA-100B-41D2-8B86-83DEEE831E24}" dt="2024-06-26T12:03:57.103" v="16" actId="478"/>
          <ac:graphicFrameMkLst>
            <pc:docMk/>
            <pc:sldMk cId="3735145248" sldId="278"/>
            <ac:graphicFrameMk id="10" creationId="{7A771C57-14DA-F934-491A-80D513CCB276}"/>
          </ac:graphicFrameMkLst>
        </pc:graphicFrameChg>
        <pc:graphicFrameChg chg="del">
          <ac:chgData name="Rik Opgenoort" userId="02ca8e0f-de7a-446c-a361-a75a3027f853" providerId="ADAL" clId="{D840B2BA-100B-41D2-8B86-83DEEE831E24}" dt="2024-06-26T12:03:57.103" v="16" actId="478"/>
          <ac:graphicFrameMkLst>
            <pc:docMk/>
            <pc:sldMk cId="3735145248" sldId="278"/>
            <ac:graphicFrameMk id="11" creationId="{0831965F-70EA-90DA-35A6-4351EE0543D0}"/>
          </ac:graphicFrameMkLst>
        </pc:graphicFrameChg>
        <pc:graphicFrameChg chg="del">
          <ac:chgData name="Rik Opgenoort" userId="02ca8e0f-de7a-446c-a361-a75a3027f853" providerId="ADAL" clId="{D840B2BA-100B-41D2-8B86-83DEEE831E24}" dt="2024-06-26T12:03:57.103" v="16" actId="478"/>
          <ac:graphicFrameMkLst>
            <pc:docMk/>
            <pc:sldMk cId="3735145248" sldId="278"/>
            <ac:graphicFrameMk id="12" creationId="{C4EF74CA-887F-DCF7-FC8B-A56A141568A8}"/>
          </ac:graphicFrameMkLst>
        </pc:graphicFrameChg>
        <pc:graphicFrameChg chg="del">
          <ac:chgData name="Rik Opgenoort" userId="02ca8e0f-de7a-446c-a361-a75a3027f853" providerId="ADAL" clId="{D840B2BA-100B-41D2-8B86-83DEEE831E24}" dt="2024-06-26T12:03:57.103" v="16" actId="478"/>
          <ac:graphicFrameMkLst>
            <pc:docMk/>
            <pc:sldMk cId="3735145248" sldId="278"/>
            <ac:graphicFrameMk id="13" creationId="{05A395D6-6C92-2598-6F20-C6897B8FE423}"/>
          </ac:graphicFrameMkLst>
        </pc:graphicFrameChg>
        <pc:graphicFrameChg chg="mod modGraphic">
          <ac:chgData name="Rik Opgenoort" userId="02ca8e0f-de7a-446c-a361-a75a3027f853" providerId="ADAL" clId="{D840B2BA-100B-41D2-8B86-83DEEE831E24}" dt="2024-06-26T12:10:20.110" v="185"/>
          <ac:graphicFrameMkLst>
            <pc:docMk/>
            <pc:sldMk cId="3735145248" sldId="278"/>
            <ac:graphicFrameMk id="14" creationId="{AFD0D690-8B25-226F-60C8-351C9C34BF62}"/>
          </ac:graphicFrameMkLst>
        </pc:graphicFrameChg>
        <pc:graphicFrameChg chg="del">
          <ac:chgData name="Rik Opgenoort" userId="02ca8e0f-de7a-446c-a361-a75a3027f853" providerId="ADAL" clId="{D840B2BA-100B-41D2-8B86-83DEEE831E24}" dt="2024-06-26T12:03:57.103" v="16" actId="478"/>
          <ac:graphicFrameMkLst>
            <pc:docMk/>
            <pc:sldMk cId="3735145248" sldId="278"/>
            <ac:graphicFrameMk id="15" creationId="{621A0187-319E-347C-C2E4-AAB4B2C6FB92}"/>
          </ac:graphicFrameMkLst>
        </pc:graphicFrameChg>
        <pc:cxnChg chg="add mod">
          <ac:chgData name="Rik Opgenoort" userId="02ca8e0f-de7a-446c-a361-a75a3027f853" providerId="ADAL" clId="{D840B2BA-100B-41D2-8B86-83DEEE831E24}" dt="2024-06-26T12:10:28.404" v="189" actId="14100"/>
          <ac:cxnSpMkLst>
            <pc:docMk/>
            <pc:sldMk cId="3735145248" sldId="278"/>
            <ac:cxnSpMk id="18" creationId="{40764805-74FA-FE8A-637E-8078A9CADF2F}"/>
          </ac:cxnSpMkLst>
        </pc:cxnChg>
        <pc:cxnChg chg="add mod">
          <ac:chgData name="Rik Opgenoort" userId="02ca8e0f-de7a-446c-a361-a75a3027f853" providerId="ADAL" clId="{D840B2BA-100B-41D2-8B86-83DEEE831E24}" dt="2024-06-26T12:10:38.079" v="193" actId="14100"/>
          <ac:cxnSpMkLst>
            <pc:docMk/>
            <pc:sldMk cId="3735145248" sldId="278"/>
            <ac:cxnSpMk id="22" creationId="{1160080D-62F6-B4E4-947D-496B328DBB8B}"/>
          </ac:cxnSpMkLst>
        </pc:cxnChg>
      </pc:sldChg>
      <pc:sldChg chg="del">
        <pc:chgData name="Rik Opgenoort" userId="02ca8e0f-de7a-446c-a361-a75a3027f853" providerId="ADAL" clId="{D840B2BA-100B-41D2-8B86-83DEEE831E24}" dt="2024-06-26T12:11:13.431" v="194"/>
        <pc:sldMkLst>
          <pc:docMk/>
          <pc:sldMk cId="959711735" sldId="279"/>
        </pc:sldMkLst>
      </pc:sldChg>
      <pc:sldChg chg="addSp delSp modSp add mod">
        <pc:chgData name="Rik Opgenoort" userId="02ca8e0f-de7a-446c-a361-a75a3027f853" providerId="ADAL" clId="{D840B2BA-100B-41D2-8B86-83DEEE831E24}" dt="2024-06-26T12:15:32.620" v="245" actId="20577"/>
        <pc:sldMkLst>
          <pc:docMk/>
          <pc:sldMk cId="3924769222" sldId="279"/>
        </pc:sldMkLst>
        <pc:spChg chg="mod">
          <ac:chgData name="Rik Opgenoort" userId="02ca8e0f-de7a-446c-a361-a75a3027f853" providerId="ADAL" clId="{D840B2BA-100B-41D2-8B86-83DEEE831E24}" dt="2024-06-26T12:13:04.063" v="221" actId="20577"/>
          <ac:spMkLst>
            <pc:docMk/>
            <pc:sldMk cId="3924769222" sldId="279"/>
            <ac:spMk id="2" creationId="{09470C57-00BF-4A20-BCEF-38B0E0E3E77F}"/>
          </ac:spMkLst>
        </pc:spChg>
        <pc:spChg chg="add mod">
          <ac:chgData name="Rik Opgenoort" userId="02ca8e0f-de7a-446c-a361-a75a3027f853" providerId="ADAL" clId="{D840B2BA-100B-41D2-8B86-83DEEE831E24}" dt="2024-06-26T12:15:32.620" v="245" actId="20577"/>
          <ac:spMkLst>
            <pc:docMk/>
            <pc:sldMk cId="3924769222" sldId="279"/>
            <ac:spMk id="4" creationId="{713763B5-46CE-A642-8698-2E6AF4A1B60B}"/>
          </ac:spMkLst>
        </pc:spChg>
        <pc:spChg chg="add mod">
          <ac:chgData name="Rik Opgenoort" userId="02ca8e0f-de7a-446c-a361-a75a3027f853" providerId="ADAL" clId="{D840B2BA-100B-41D2-8B86-83DEEE831E24}" dt="2024-06-26T12:14:00.918" v="223"/>
          <ac:spMkLst>
            <pc:docMk/>
            <pc:sldMk cId="3924769222" sldId="279"/>
            <ac:spMk id="6" creationId="{F685119B-7B3F-7671-15CD-D9FD01903480}"/>
          </ac:spMkLst>
        </pc:spChg>
        <pc:spChg chg="add del mod">
          <ac:chgData name="Rik Opgenoort" userId="02ca8e0f-de7a-446c-a361-a75a3027f853" providerId="ADAL" clId="{D840B2BA-100B-41D2-8B86-83DEEE831E24}" dt="2024-06-26T12:14:16.310" v="225" actId="478"/>
          <ac:spMkLst>
            <pc:docMk/>
            <pc:sldMk cId="3924769222" sldId="279"/>
            <ac:spMk id="7" creationId="{CB6F63A5-65FD-137D-4FCA-11D589EE83FE}"/>
          </ac:spMkLst>
        </pc:spChg>
        <pc:spChg chg="add mod">
          <ac:chgData name="Rik Opgenoort" userId="02ca8e0f-de7a-446c-a361-a75a3027f853" providerId="ADAL" clId="{D840B2BA-100B-41D2-8B86-83DEEE831E24}" dt="2024-06-26T12:15:11.739" v="238" actId="1076"/>
          <ac:spMkLst>
            <pc:docMk/>
            <pc:sldMk cId="3924769222" sldId="279"/>
            <ac:spMk id="8" creationId="{50D4C032-62C9-79F3-8C76-305021186A69}"/>
          </ac:spMkLst>
        </pc:spChg>
        <pc:spChg chg="mod">
          <ac:chgData name="Rik Opgenoort" userId="02ca8e0f-de7a-446c-a361-a75a3027f853" providerId="ADAL" clId="{D840B2BA-100B-41D2-8B86-83DEEE831E24}" dt="2024-06-26T12:11:31.687" v="196"/>
          <ac:spMkLst>
            <pc:docMk/>
            <pc:sldMk cId="3924769222" sldId="279"/>
            <ac:spMk id="9" creationId="{2279A034-8885-1AEB-A574-505B11FB4E11}"/>
          </ac:spMkLst>
        </pc:spChg>
        <pc:spChg chg="add mod">
          <ac:chgData name="Rik Opgenoort" userId="02ca8e0f-de7a-446c-a361-a75a3027f853" providerId="ADAL" clId="{D840B2BA-100B-41D2-8B86-83DEEE831E24}" dt="2024-06-26T12:15:06.046" v="235" actId="164"/>
          <ac:spMkLst>
            <pc:docMk/>
            <pc:sldMk cId="3924769222" sldId="279"/>
            <ac:spMk id="10" creationId="{110C8CBB-B0AC-DD76-7FE1-A0B2454BFB02}"/>
          </ac:spMkLst>
        </pc:spChg>
        <pc:spChg chg="add mod">
          <ac:chgData name="Rik Opgenoort" userId="02ca8e0f-de7a-446c-a361-a75a3027f853" providerId="ADAL" clId="{D840B2BA-100B-41D2-8B86-83DEEE831E24}" dt="2024-06-26T12:15:06.046" v="235" actId="164"/>
          <ac:spMkLst>
            <pc:docMk/>
            <pc:sldMk cId="3924769222" sldId="279"/>
            <ac:spMk id="11" creationId="{9AC243FF-3BD8-F35F-A770-BBB8E9D3BCA9}"/>
          </ac:spMkLst>
        </pc:spChg>
        <pc:grpChg chg="add mod">
          <ac:chgData name="Rik Opgenoort" userId="02ca8e0f-de7a-446c-a361-a75a3027f853" providerId="ADAL" clId="{D840B2BA-100B-41D2-8B86-83DEEE831E24}" dt="2024-06-26T12:15:02.470" v="233" actId="164"/>
          <ac:grpSpMkLst>
            <pc:docMk/>
            <pc:sldMk cId="3924769222" sldId="279"/>
            <ac:grpSpMk id="12" creationId="{F7C35BB8-42B7-BE12-3086-7D3B6093941D}"/>
          </ac:grpSpMkLst>
        </pc:grpChg>
        <pc:grpChg chg="add mod">
          <ac:chgData name="Rik Opgenoort" userId="02ca8e0f-de7a-446c-a361-a75a3027f853" providerId="ADAL" clId="{D840B2BA-100B-41D2-8B86-83DEEE831E24}" dt="2024-06-26T12:15:17.169" v="240" actId="1076"/>
          <ac:grpSpMkLst>
            <pc:docMk/>
            <pc:sldMk cId="3924769222" sldId="279"/>
            <ac:grpSpMk id="13" creationId="{AE6B292C-34C4-20DE-E3B1-F849277421DC}"/>
          </ac:grpSpMkLst>
        </pc:grpChg>
        <pc:picChg chg="del">
          <ac:chgData name="Rik Opgenoort" userId="02ca8e0f-de7a-446c-a361-a75a3027f853" providerId="ADAL" clId="{D840B2BA-100B-41D2-8B86-83DEEE831E24}" dt="2024-06-26T12:11:38.387" v="197" actId="478"/>
          <ac:picMkLst>
            <pc:docMk/>
            <pc:sldMk cId="3924769222" sldId="279"/>
            <ac:picMk id="5" creationId="{5C2CE8AB-9051-E080-4B2C-DB69F6153207}"/>
          </ac:picMkLst>
        </pc:picChg>
      </pc:sldChg>
      <pc:sldChg chg="modSp add del mod">
        <pc:chgData name="Rik Opgenoort" userId="02ca8e0f-de7a-446c-a361-a75a3027f853" providerId="ADAL" clId="{D840B2BA-100B-41D2-8B86-83DEEE831E24}" dt="2024-06-26T12:44:17.867" v="1362" actId="47"/>
        <pc:sldMkLst>
          <pc:docMk/>
          <pc:sldMk cId="1499045543" sldId="280"/>
        </pc:sldMkLst>
        <pc:spChg chg="mod">
          <ac:chgData name="Rik Opgenoort" userId="02ca8e0f-de7a-446c-a361-a75a3027f853" providerId="ADAL" clId="{D840B2BA-100B-41D2-8B86-83DEEE831E24}" dt="2024-06-26T12:16:53.601" v="249" actId="1076"/>
          <ac:spMkLst>
            <pc:docMk/>
            <pc:sldMk cId="1499045543" sldId="280"/>
            <ac:spMk id="4" creationId="{AAF9B5CA-86D6-B2E9-6256-1CD5206DC5F2}"/>
          </ac:spMkLst>
        </pc:spChg>
      </pc:sldChg>
      <pc:sldChg chg="addSp delSp modSp add mod">
        <pc:chgData name="Rik Opgenoort" userId="02ca8e0f-de7a-446c-a361-a75a3027f853" providerId="ADAL" clId="{D840B2BA-100B-41D2-8B86-83DEEE831E24}" dt="2024-06-26T12:34:12.478" v="1059" actId="20577"/>
        <pc:sldMkLst>
          <pc:docMk/>
          <pc:sldMk cId="2966174318" sldId="281"/>
        </pc:sldMkLst>
        <pc:spChg chg="mod">
          <ac:chgData name="Rik Opgenoort" userId="02ca8e0f-de7a-446c-a361-a75a3027f853" providerId="ADAL" clId="{D840B2BA-100B-41D2-8B86-83DEEE831E24}" dt="2024-06-26T12:18:11.376" v="322" actId="20577"/>
          <ac:spMkLst>
            <pc:docMk/>
            <pc:sldMk cId="2966174318" sldId="281"/>
            <ac:spMk id="2" creationId="{E7DC54D1-B5C1-75DF-D32B-47EB4B385A44}"/>
          </ac:spMkLst>
        </pc:spChg>
        <pc:spChg chg="mod">
          <ac:chgData name="Rik Opgenoort" userId="02ca8e0f-de7a-446c-a361-a75a3027f853" providerId="ADAL" clId="{D840B2BA-100B-41D2-8B86-83DEEE831E24}" dt="2024-06-26T12:18:07.208" v="310" actId="20577"/>
          <ac:spMkLst>
            <pc:docMk/>
            <pc:sldMk cId="2966174318" sldId="281"/>
            <ac:spMk id="3" creationId="{440C9B57-9EA4-4E7A-36CC-C8C2D0D86BA1}"/>
          </ac:spMkLst>
        </pc:spChg>
        <pc:spChg chg="del">
          <ac:chgData name="Rik Opgenoort" userId="02ca8e0f-de7a-446c-a361-a75a3027f853" providerId="ADAL" clId="{D840B2BA-100B-41D2-8B86-83DEEE831E24}" dt="2024-06-26T12:16:56.703" v="250" actId="478"/>
          <ac:spMkLst>
            <pc:docMk/>
            <pc:sldMk cId="2966174318" sldId="281"/>
            <ac:spMk id="5" creationId="{E61D9E82-F794-66F7-FB33-BE81F9C54DF1}"/>
          </ac:spMkLst>
        </pc:spChg>
        <pc:spChg chg="add del mod">
          <ac:chgData name="Rik Opgenoort" userId="02ca8e0f-de7a-446c-a361-a75a3027f853" providerId="ADAL" clId="{D840B2BA-100B-41D2-8B86-83DEEE831E24}" dt="2024-06-26T12:34:12.478" v="1059" actId="20577"/>
          <ac:spMkLst>
            <pc:docMk/>
            <pc:sldMk cId="2966174318" sldId="281"/>
            <ac:spMk id="7" creationId="{CED961A2-6324-53DE-7D17-B2D410368D20}"/>
          </ac:spMkLst>
        </pc:spChg>
        <pc:spChg chg="add mod">
          <ac:chgData name="Rik Opgenoort" userId="02ca8e0f-de7a-446c-a361-a75a3027f853" providerId="ADAL" clId="{D840B2BA-100B-41D2-8B86-83DEEE831E24}" dt="2024-06-26T12:16:57.914" v="252"/>
          <ac:spMkLst>
            <pc:docMk/>
            <pc:sldMk cId="2966174318" sldId="281"/>
            <ac:spMk id="8" creationId="{564BAB85-E3BF-39E2-3F61-8AFF0109F496}"/>
          </ac:spMkLst>
        </pc:spChg>
        <pc:spChg chg="add mod">
          <ac:chgData name="Rik Opgenoort" userId="02ca8e0f-de7a-446c-a361-a75a3027f853" providerId="ADAL" clId="{D840B2BA-100B-41D2-8B86-83DEEE831E24}" dt="2024-06-26T12:17:11.443" v="254"/>
          <ac:spMkLst>
            <pc:docMk/>
            <pc:sldMk cId="2966174318" sldId="281"/>
            <ac:spMk id="9" creationId="{A3538C3A-C2DA-37BD-FCE2-B2140EABDF1B}"/>
          </ac:spMkLst>
        </pc:spChg>
      </pc:sldChg>
      <pc:sldChg chg="modSp new del mod">
        <pc:chgData name="Rik Opgenoort" userId="02ca8e0f-de7a-446c-a361-a75a3027f853" providerId="ADAL" clId="{D840B2BA-100B-41D2-8B86-83DEEE831E24}" dt="2024-06-26T12:44:20.300" v="1363" actId="47"/>
        <pc:sldMkLst>
          <pc:docMk/>
          <pc:sldMk cId="1796682451" sldId="282"/>
        </pc:sldMkLst>
        <pc:spChg chg="mod">
          <ac:chgData name="Rik Opgenoort" userId="02ca8e0f-de7a-446c-a361-a75a3027f853" providerId="ADAL" clId="{D840B2BA-100B-41D2-8B86-83DEEE831E24}" dt="2024-06-26T12:18:37.540" v="350" actId="20577"/>
          <ac:spMkLst>
            <pc:docMk/>
            <pc:sldMk cId="1796682451" sldId="282"/>
            <ac:spMk id="2" creationId="{AA56EB27-EB66-6CF7-7AFE-39A2E2A62572}"/>
          </ac:spMkLst>
        </pc:spChg>
      </pc:sldChg>
      <pc:sldChg chg="addSp modSp add mod">
        <pc:chgData name="Rik Opgenoort" userId="02ca8e0f-de7a-446c-a361-a75a3027f853" providerId="ADAL" clId="{D840B2BA-100B-41D2-8B86-83DEEE831E24}" dt="2024-06-26T12:42:20.787" v="1361" actId="1076"/>
        <pc:sldMkLst>
          <pc:docMk/>
          <pc:sldMk cId="915930367" sldId="283"/>
        </pc:sldMkLst>
        <pc:spChg chg="mod">
          <ac:chgData name="Rik Opgenoort" userId="02ca8e0f-de7a-446c-a361-a75a3027f853" providerId="ADAL" clId="{D840B2BA-100B-41D2-8B86-83DEEE831E24}" dt="2024-06-26T12:38:39.806" v="1072" actId="20577"/>
          <ac:spMkLst>
            <pc:docMk/>
            <pc:sldMk cId="915930367" sldId="283"/>
            <ac:spMk id="2" creationId="{E7DC54D1-B5C1-75DF-D32B-47EB4B385A44}"/>
          </ac:spMkLst>
        </pc:spChg>
        <pc:spChg chg="mod">
          <ac:chgData name="Rik Opgenoort" userId="02ca8e0f-de7a-446c-a361-a75a3027f853" providerId="ADAL" clId="{D840B2BA-100B-41D2-8B86-83DEEE831E24}" dt="2024-06-26T12:41:10.650" v="1320" actId="20577"/>
          <ac:spMkLst>
            <pc:docMk/>
            <pc:sldMk cId="915930367" sldId="283"/>
            <ac:spMk id="3" creationId="{440C9B57-9EA4-4E7A-36CC-C8C2D0D86BA1}"/>
          </ac:spMkLst>
        </pc:spChg>
        <pc:spChg chg="mod">
          <ac:chgData name="Rik Opgenoort" userId="02ca8e0f-de7a-446c-a361-a75a3027f853" providerId="ADAL" clId="{D840B2BA-100B-41D2-8B86-83DEEE831E24}" dt="2024-06-26T12:41:45.313" v="1355" actId="114"/>
          <ac:spMkLst>
            <pc:docMk/>
            <pc:sldMk cId="915930367" sldId="283"/>
            <ac:spMk id="5" creationId="{E61D9E82-F794-66F7-FB33-BE81F9C54DF1}"/>
          </ac:spMkLst>
        </pc:spChg>
        <pc:picChg chg="add mod">
          <ac:chgData name="Rik Opgenoort" userId="02ca8e0f-de7a-446c-a361-a75a3027f853" providerId="ADAL" clId="{D840B2BA-100B-41D2-8B86-83DEEE831E24}" dt="2024-06-26T12:42:20.787" v="1361" actId="1076"/>
          <ac:picMkLst>
            <pc:docMk/>
            <pc:sldMk cId="915930367" sldId="283"/>
            <ac:picMk id="7" creationId="{58A5A689-2D59-1105-F48A-BCDFCB24FAE6}"/>
          </ac:picMkLst>
        </pc:picChg>
      </pc:sldChg>
      <pc:sldChg chg="add">
        <pc:chgData name="Rik Opgenoort" userId="02ca8e0f-de7a-446c-a361-a75a3027f853" providerId="ADAL" clId="{D840B2BA-100B-41D2-8B86-83DEEE831E24}" dt="2024-06-26T13:05:48.987" v="1600"/>
        <pc:sldMkLst>
          <pc:docMk/>
          <pc:sldMk cId="268237982" sldId="284"/>
        </pc:sldMkLst>
      </pc:sldChg>
      <pc:sldChg chg="modSp mod">
        <pc:chgData name="Rik Opgenoort" userId="02ca8e0f-de7a-446c-a361-a75a3027f853" providerId="ADAL" clId="{D840B2BA-100B-41D2-8B86-83DEEE831E24}" dt="2024-07-03T14:30:02.834" v="1809" actId="6549"/>
        <pc:sldMkLst>
          <pc:docMk/>
          <pc:sldMk cId="3877785143" sldId="351"/>
        </pc:sldMkLst>
        <pc:spChg chg="mod">
          <ac:chgData name="Rik Opgenoort" userId="02ca8e0f-de7a-446c-a361-a75a3027f853" providerId="ADAL" clId="{D840B2BA-100B-41D2-8B86-83DEEE831E24}" dt="2024-07-03T14:30:02.834" v="1809" actId="6549"/>
          <ac:spMkLst>
            <pc:docMk/>
            <pc:sldMk cId="3877785143" sldId="351"/>
            <ac:spMk id="5" creationId="{7742D31C-3739-6701-CA6F-AB055BC6EA6E}"/>
          </ac:spMkLst>
        </pc:spChg>
      </pc:sldChg>
      <pc:sldChg chg="modSp mod">
        <pc:chgData name="Rik Opgenoort" userId="02ca8e0f-de7a-446c-a361-a75a3027f853" providerId="ADAL" clId="{D840B2BA-100B-41D2-8B86-83DEEE831E24}" dt="2024-07-03T14:30:06.385" v="1810" actId="6549"/>
        <pc:sldMkLst>
          <pc:docMk/>
          <pc:sldMk cId="3556188575" sldId="352"/>
        </pc:sldMkLst>
        <pc:spChg chg="mod">
          <ac:chgData name="Rik Opgenoort" userId="02ca8e0f-de7a-446c-a361-a75a3027f853" providerId="ADAL" clId="{D840B2BA-100B-41D2-8B86-83DEEE831E24}" dt="2024-07-03T14:30:06.385" v="1810" actId="6549"/>
          <ac:spMkLst>
            <pc:docMk/>
            <pc:sldMk cId="3556188575" sldId="352"/>
            <ac:spMk id="5" creationId="{7742D31C-3739-6701-CA6F-AB055BC6EA6E}"/>
          </ac:spMkLst>
        </pc:spChg>
      </pc:sldChg>
      <pc:sldChg chg="modSp mod">
        <pc:chgData name="Rik Opgenoort" userId="02ca8e0f-de7a-446c-a361-a75a3027f853" providerId="ADAL" clId="{D840B2BA-100B-41D2-8B86-83DEEE831E24}" dt="2024-07-03T14:30:08.748" v="1811" actId="6549"/>
        <pc:sldMkLst>
          <pc:docMk/>
          <pc:sldMk cId="4138862321" sldId="353"/>
        </pc:sldMkLst>
        <pc:spChg chg="mod">
          <ac:chgData name="Rik Opgenoort" userId="02ca8e0f-de7a-446c-a361-a75a3027f853" providerId="ADAL" clId="{D840B2BA-100B-41D2-8B86-83DEEE831E24}" dt="2024-07-03T14:30:08.748" v="1811" actId="6549"/>
          <ac:spMkLst>
            <pc:docMk/>
            <pc:sldMk cId="4138862321" sldId="353"/>
            <ac:spMk id="5" creationId="{7742D31C-3739-6701-CA6F-AB055BC6EA6E}"/>
          </ac:spMkLst>
        </pc:spChg>
      </pc:sldChg>
      <pc:sldChg chg="modSp mod">
        <pc:chgData name="Rik Opgenoort" userId="02ca8e0f-de7a-446c-a361-a75a3027f853" providerId="ADAL" clId="{D840B2BA-100B-41D2-8B86-83DEEE831E24}" dt="2024-07-03T14:30:16.974" v="1812" actId="6549"/>
        <pc:sldMkLst>
          <pc:docMk/>
          <pc:sldMk cId="1133661796" sldId="354"/>
        </pc:sldMkLst>
        <pc:spChg chg="mod">
          <ac:chgData name="Rik Opgenoort" userId="02ca8e0f-de7a-446c-a361-a75a3027f853" providerId="ADAL" clId="{D840B2BA-100B-41D2-8B86-83DEEE831E24}" dt="2024-07-03T14:30:16.974" v="1812" actId="6549"/>
          <ac:spMkLst>
            <pc:docMk/>
            <pc:sldMk cId="1133661796" sldId="354"/>
            <ac:spMk id="5" creationId="{7742D31C-3739-6701-CA6F-AB055BC6EA6E}"/>
          </ac:spMkLst>
        </pc:spChg>
      </pc:sldChg>
      <pc:sldChg chg="modSp mod">
        <pc:chgData name="Rik Opgenoort" userId="02ca8e0f-de7a-446c-a361-a75a3027f853" providerId="ADAL" clId="{D840B2BA-100B-41D2-8B86-83DEEE831E24}" dt="2024-07-03T14:31:33.225" v="1848" actId="313"/>
        <pc:sldMkLst>
          <pc:docMk/>
          <pc:sldMk cId="2595044147" sldId="356"/>
        </pc:sldMkLst>
        <pc:spChg chg="mod">
          <ac:chgData name="Rik Opgenoort" userId="02ca8e0f-de7a-446c-a361-a75a3027f853" providerId="ADAL" clId="{D840B2BA-100B-41D2-8B86-83DEEE831E24}" dt="2024-07-03T14:31:33.225" v="1848" actId="313"/>
          <ac:spMkLst>
            <pc:docMk/>
            <pc:sldMk cId="2595044147" sldId="356"/>
            <ac:spMk id="9" creationId="{4F8DF8F3-113C-EC55-46A2-5D3A65F9A5DB}"/>
          </ac:spMkLst>
        </pc:spChg>
      </pc:sldChg>
      <pc:sldChg chg="delSp modSp mod ord">
        <pc:chgData name="Rik Opgenoort" userId="02ca8e0f-de7a-446c-a361-a75a3027f853" providerId="ADAL" clId="{D840B2BA-100B-41D2-8B86-83DEEE831E24}" dt="2024-07-03T14:47:11.057" v="1915" actId="6549"/>
        <pc:sldMkLst>
          <pc:docMk/>
          <pc:sldMk cId="2628818924" sldId="367"/>
        </pc:sldMkLst>
        <pc:spChg chg="mod">
          <ac:chgData name="Rik Opgenoort" userId="02ca8e0f-de7a-446c-a361-a75a3027f853" providerId="ADAL" clId="{D840B2BA-100B-41D2-8B86-83DEEE831E24}" dt="2024-07-03T14:34:25.456" v="1880" actId="20577"/>
          <ac:spMkLst>
            <pc:docMk/>
            <pc:sldMk cId="2628818924" sldId="367"/>
            <ac:spMk id="3" creationId="{AD47095D-4214-37FD-AEA3-6B0B0C115933}"/>
          </ac:spMkLst>
        </pc:spChg>
        <pc:spChg chg="mod">
          <ac:chgData name="Rik Opgenoort" userId="02ca8e0f-de7a-446c-a361-a75a3027f853" providerId="ADAL" clId="{D840B2BA-100B-41D2-8B86-83DEEE831E24}" dt="2024-07-03T14:47:11.057" v="1915" actId="6549"/>
          <ac:spMkLst>
            <pc:docMk/>
            <pc:sldMk cId="2628818924" sldId="367"/>
            <ac:spMk id="5" creationId="{01796929-B3F2-B011-5ADB-CBE3BC88C0F2}"/>
          </ac:spMkLst>
        </pc:spChg>
        <pc:spChg chg="del">
          <ac:chgData name="Rik Opgenoort" userId="02ca8e0f-de7a-446c-a361-a75a3027f853" providerId="ADAL" clId="{D840B2BA-100B-41D2-8B86-83DEEE831E24}" dt="2024-07-03T14:46:52.007" v="1891" actId="478"/>
          <ac:spMkLst>
            <pc:docMk/>
            <pc:sldMk cId="2628818924" sldId="367"/>
            <ac:spMk id="6" creationId="{FFAC54C8-1FEC-EF50-A0F1-41DE690CC65D}"/>
          </ac:spMkLst>
        </pc:spChg>
      </pc:sldChg>
      <pc:sldChg chg="addSp delSp modSp mod">
        <pc:chgData name="Rik Opgenoort" userId="02ca8e0f-de7a-446c-a361-a75a3027f853" providerId="ADAL" clId="{D840B2BA-100B-41D2-8B86-83DEEE831E24}" dt="2024-07-03T14:34:07.638" v="1868" actId="688"/>
        <pc:sldMkLst>
          <pc:docMk/>
          <pc:sldMk cId="2739112723" sldId="368"/>
        </pc:sldMkLst>
        <pc:spChg chg="del">
          <ac:chgData name="Rik Opgenoort" userId="02ca8e0f-de7a-446c-a361-a75a3027f853" providerId="ADAL" clId="{D840B2BA-100B-41D2-8B86-83DEEE831E24}" dt="2024-07-03T14:33:26.119" v="1852" actId="478"/>
          <ac:spMkLst>
            <pc:docMk/>
            <pc:sldMk cId="2739112723" sldId="368"/>
            <ac:spMk id="2" creationId="{E9405007-C137-CB98-6D5D-0E5FBF60D00E}"/>
          </ac:spMkLst>
        </pc:spChg>
        <pc:spChg chg="mod">
          <ac:chgData name="Rik Opgenoort" userId="02ca8e0f-de7a-446c-a361-a75a3027f853" providerId="ADAL" clId="{D840B2BA-100B-41D2-8B86-83DEEE831E24}" dt="2024-07-03T14:29:43.284" v="1808" actId="20577"/>
          <ac:spMkLst>
            <pc:docMk/>
            <pc:sldMk cId="2739112723" sldId="368"/>
            <ac:spMk id="5" creationId="{01796929-B3F2-B011-5ADB-CBE3BC88C0F2}"/>
          </ac:spMkLst>
        </pc:spChg>
        <pc:spChg chg="add mod">
          <ac:chgData name="Rik Opgenoort" userId="02ca8e0f-de7a-446c-a361-a75a3027f853" providerId="ADAL" clId="{D840B2BA-100B-41D2-8B86-83DEEE831E24}" dt="2024-07-03T14:33:33.609" v="1862" actId="20577"/>
          <ac:spMkLst>
            <pc:docMk/>
            <pc:sldMk cId="2739112723" sldId="368"/>
            <ac:spMk id="7" creationId="{90E3B881-701D-CCC3-BB58-43692F1FAEC5}"/>
          </ac:spMkLst>
        </pc:spChg>
        <pc:picChg chg="add mod">
          <ac:chgData name="Rik Opgenoort" userId="02ca8e0f-de7a-446c-a361-a75a3027f853" providerId="ADAL" clId="{D840B2BA-100B-41D2-8B86-83DEEE831E24}" dt="2024-07-03T14:34:07.638" v="1868" actId="688"/>
          <ac:picMkLst>
            <pc:docMk/>
            <pc:sldMk cId="2739112723" sldId="368"/>
            <ac:picMk id="10" creationId="{5E63E0CD-838F-7AD7-BE58-708F2CCE5B21}"/>
          </ac:picMkLst>
        </pc:picChg>
      </pc:sldChg>
    </pc:docChg>
  </pc:docChgLst>
  <pc:docChgLst>
    <pc:chgData name="Rik Opgenoort" userId="02ca8e0f-de7a-446c-a361-a75a3027f853" providerId="ADAL" clId="{80F98DB8-22B9-4872-BD0C-4B300A0B14B7}"/>
    <pc:docChg chg="undo custSel addSld modSld sldOrd modSection">
      <pc:chgData name="Rik Opgenoort" userId="02ca8e0f-de7a-446c-a361-a75a3027f853" providerId="ADAL" clId="{80F98DB8-22B9-4872-BD0C-4B300A0B14B7}" dt="2024-11-14T13:10:57.816" v="686" actId="1076"/>
      <pc:docMkLst>
        <pc:docMk/>
      </pc:docMkLst>
      <pc:sldChg chg="modSp mod">
        <pc:chgData name="Rik Opgenoort" userId="02ca8e0f-de7a-446c-a361-a75a3027f853" providerId="ADAL" clId="{80F98DB8-22B9-4872-BD0C-4B300A0B14B7}" dt="2024-11-12T11:06:07.953" v="7" actId="207"/>
        <pc:sldMkLst>
          <pc:docMk/>
          <pc:sldMk cId="3735145248" sldId="278"/>
        </pc:sldMkLst>
        <pc:graphicFrameChg chg="mod modGraphic">
          <ac:chgData name="Rik Opgenoort" userId="02ca8e0f-de7a-446c-a361-a75a3027f853" providerId="ADAL" clId="{80F98DB8-22B9-4872-BD0C-4B300A0B14B7}" dt="2024-11-12T11:06:07.953" v="7" actId="207"/>
          <ac:graphicFrameMkLst>
            <pc:docMk/>
            <pc:sldMk cId="3735145248" sldId="278"/>
            <ac:graphicFrameMk id="14" creationId="{AFD0D690-8B25-226F-60C8-351C9C34BF62}"/>
          </ac:graphicFrameMkLst>
        </pc:graphicFrameChg>
      </pc:sldChg>
      <pc:sldChg chg="modNotesTx">
        <pc:chgData name="Rik Opgenoort" userId="02ca8e0f-de7a-446c-a361-a75a3027f853" providerId="ADAL" clId="{80F98DB8-22B9-4872-BD0C-4B300A0B14B7}" dt="2024-11-12T11:43:28.088" v="138" actId="20577"/>
        <pc:sldMkLst>
          <pc:docMk/>
          <pc:sldMk cId="2966174318" sldId="281"/>
        </pc:sldMkLst>
      </pc:sldChg>
      <pc:sldChg chg="modSp mod">
        <pc:chgData name="Rik Opgenoort" userId="02ca8e0f-de7a-446c-a361-a75a3027f853" providerId="ADAL" clId="{80F98DB8-22B9-4872-BD0C-4B300A0B14B7}" dt="2024-11-13T08:57:41.469" v="663" actId="404"/>
        <pc:sldMkLst>
          <pc:docMk/>
          <pc:sldMk cId="1609782990" sldId="286"/>
        </pc:sldMkLst>
        <pc:spChg chg="mod">
          <ac:chgData name="Rik Opgenoort" userId="02ca8e0f-de7a-446c-a361-a75a3027f853" providerId="ADAL" clId="{80F98DB8-22B9-4872-BD0C-4B300A0B14B7}" dt="2024-11-13T08:57:41.469" v="663" actId="404"/>
          <ac:spMkLst>
            <pc:docMk/>
            <pc:sldMk cId="1609782990" sldId="286"/>
            <ac:spMk id="5" creationId="{6F0F8AE3-FA92-1A18-5890-FBC83C92892A}"/>
          </ac:spMkLst>
        </pc:spChg>
        <pc:spChg chg="mod">
          <ac:chgData name="Rik Opgenoort" userId="02ca8e0f-de7a-446c-a361-a75a3027f853" providerId="ADAL" clId="{80F98DB8-22B9-4872-BD0C-4B300A0B14B7}" dt="2024-11-13T08:57:37.499" v="662" actId="404"/>
          <ac:spMkLst>
            <pc:docMk/>
            <pc:sldMk cId="1609782990" sldId="286"/>
            <ac:spMk id="6" creationId="{57B0652E-286F-348B-250C-A3D2F16C966D}"/>
          </ac:spMkLst>
        </pc:spChg>
      </pc:sldChg>
      <pc:sldChg chg="modSp mod">
        <pc:chgData name="Rik Opgenoort" userId="02ca8e0f-de7a-446c-a361-a75a3027f853" providerId="ADAL" clId="{80F98DB8-22B9-4872-BD0C-4B300A0B14B7}" dt="2024-11-13T08:57:52.311" v="665" actId="404"/>
        <pc:sldMkLst>
          <pc:docMk/>
          <pc:sldMk cId="2097120211" sldId="287"/>
        </pc:sldMkLst>
        <pc:spChg chg="mod">
          <ac:chgData name="Rik Opgenoort" userId="02ca8e0f-de7a-446c-a361-a75a3027f853" providerId="ADAL" clId="{80F98DB8-22B9-4872-BD0C-4B300A0B14B7}" dt="2024-11-13T08:57:48.880" v="664" actId="404"/>
          <ac:spMkLst>
            <pc:docMk/>
            <pc:sldMk cId="2097120211" sldId="287"/>
            <ac:spMk id="5" creationId="{6F0F8AE3-FA92-1A18-5890-FBC83C92892A}"/>
          </ac:spMkLst>
        </pc:spChg>
        <pc:spChg chg="mod">
          <ac:chgData name="Rik Opgenoort" userId="02ca8e0f-de7a-446c-a361-a75a3027f853" providerId="ADAL" clId="{80F98DB8-22B9-4872-BD0C-4B300A0B14B7}" dt="2024-11-13T08:57:52.311" v="665" actId="404"/>
          <ac:spMkLst>
            <pc:docMk/>
            <pc:sldMk cId="2097120211" sldId="287"/>
            <ac:spMk id="6" creationId="{57B0652E-286F-348B-250C-A3D2F16C966D}"/>
          </ac:spMkLst>
        </pc:spChg>
      </pc:sldChg>
      <pc:sldChg chg="addSp delSp modSp mod delAnim">
        <pc:chgData name="Rik Opgenoort" userId="02ca8e0f-de7a-446c-a361-a75a3027f853" providerId="ADAL" clId="{80F98DB8-22B9-4872-BD0C-4B300A0B14B7}" dt="2024-11-13T09:00:16.077" v="676" actId="1076"/>
        <pc:sldMkLst>
          <pc:docMk/>
          <pc:sldMk cId="5850239" sldId="288"/>
        </pc:sldMkLst>
        <pc:spChg chg="del mod">
          <ac:chgData name="Rik Opgenoort" userId="02ca8e0f-de7a-446c-a361-a75a3027f853" providerId="ADAL" clId="{80F98DB8-22B9-4872-BD0C-4B300A0B14B7}" dt="2024-11-13T09:00:12.715" v="675" actId="478"/>
          <ac:spMkLst>
            <pc:docMk/>
            <pc:sldMk cId="5850239" sldId="288"/>
            <ac:spMk id="5" creationId="{6F0F8AE3-FA92-1A18-5890-FBC83C92892A}"/>
          </ac:spMkLst>
        </pc:spChg>
        <pc:spChg chg="add mod">
          <ac:chgData name="Rik Opgenoort" userId="02ca8e0f-de7a-446c-a361-a75a3027f853" providerId="ADAL" clId="{80F98DB8-22B9-4872-BD0C-4B300A0B14B7}" dt="2024-11-13T09:00:12.715" v="675" actId="478"/>
          <ac:spMkLst>
            <pc:docMk/>
            <pc:sldMk cId="5850239" sldId="288"/>
            <ac:spMk id="7" creationId="{DD66CF36-395B-A11F-6C76-5D9AE1C3AD0A}"/>
          </ac:spMkLst>
        </pc:spChg>
        <pc:picChg chg="del">
          <ac:chgData name="Rik Opgenoort" userId="02ca8e0f-de7a-446c-a361-a75a3027f853" providerId="ADAL" clId="{80F98DB8-22B9-4872-BD0C-4B300A0B14B7}" dt="2024-11-13T09:00:10.346" v="673" actId="478"/>
          <ac:picMkLst>
            <pc:docMk/>
            <pc:sldMk cId="5850239" sldId="288"/>
            <ac:picMk id="9" creationId="{87ABA7F3-A1D0-7181-4D24-657E6E2120B4}"/>
          </ac:picMkLst>
        </pc:picChg>
        <pc:picChg chg="mod">
          <ac:chgData name="Rik Opgenoort" userId="02ca8e0f-de7a-446c-a361-a75a3027f853" providerId="ADAL" clId="{80F98DB8-22B9-4872-BD0C-4B300A0B14B7}" dt="2024-11-13T09:00:16.077" v="676" actId="1076"/>
          <ac:picMkLst>
            <pc:docMk/>
            <pc:sldMk cId="5850239" sldId="288"/>
            <ac:picMk id="1026" creationId="{0812F497-2E42-D80E-B584-0B32AB46029B}"/>
          </ac:picMkLst>
        </pc:picChg>
      </pc:sldChg>
      <pc:sldChg chg="modSp mod">
        <pc:chgData name="Rik Opgenoort" userId="02ca8e0f-de7a-446c-a361-a75a3027f853" providerId="ADAL" clId="{80F98DB8-22B9-4872-BD0C-4B300A0B14B7}" dt="2024-11-14T13:10:57.816" v="686" actId="1076"/>
        <pc:sldMkLst>
          <pc:docMk/>
          <pc:sldMk cId="4078928795" sldId="297"/>
        </pc:sldMkLst>
        <pc:picChg chg="mod">
          <ac:chgData name="Rik Opgenoort" userId="02ca8e0f-de7a-446c-a361-a75a3027f853" providerId="ADAL" clId="{80F98DB8-22B9-4872-BD0C-4B300A0B14B7}" dt="2024-11-14T13:10:57.816" v="686" actId="1076"/>
          <ac:picMkLst>
            <pc:docMk/>
            <pc:sldMk cId="4078928795" sldId="297"/>
            <ac:picMk id="16" creationId="{BEDC032B-DF1D-C25B-63CB-FB37F12EDC34}"/>
          </ac:picMkLst>
        </pc:picChg>
      </pc:sldChg>
      <pc:sldChg chg="modSp mod">
        <pc:chgData name="Rik Opgenoort" userId="02ca8e0f-de7a-446c-a361-a75a3027f853" providerId="ADAL" clId="{80F98DB8-22B9-4872-BD0C-4B300A0B14B7}" dt="2024-11-14T10:58:59.293" v="682" actId="1076"/>
        <pc:sldMkLst>
          <pc:docMk/>
          <pc:sldMk cId="1522812381" sldId="319"/>
        </pc:sldMkLst>
        <pc:spChg chg="mod">
          <ac:chgData name="Rik Opgenoort" userId="02ca8e0f-de7a-446c-a361-a75a3027f853" providerId="ADAL" clId="{80F98DB8-22B9-4872-BD0C-4B300A0B14B7}" dt="2024-11-14T10:58:59.293" v="682" actId="1076"/>
          <ac:spMkLst>
            <pc:docMk/>
            <pc:sldMk cId="1522812381" sldId="319"/>
            <ac:spMk id="5" creationId="{6F0F8AE3-FA92-1A18-5890-FBC83C92892A}"/>
          </ac:spMkLst>
        </pc:spChg>
      </pc:sldChg>
      <pc:sldChg chg="modSp mod">
        <pc:chgData name="Rik Opgenoort" userId="02ca8e0f-de7a-446c-a361-a75a3027f853" providerId="ADAL" clId="{80F98DB8-22B9-4872-BD0C-4B300A0B14B7}" dt="2024-11-12T11:34:29.718" v="136" actId="20577"/>
        <pc:sldMkLst>
          <pc:docMk/>
          <pc:sldMk cId="3556188575" sldId="352"/>
        </pc:sldMkLst>
        <pc:spChg chg="mod">
          <ac:chgData name="Rik Opgenoort" userId="02ca8e0f-de7a-446c-a361-a75a3027f853" providerId="ADAL" clId="{80F98DB8-22B9-4872-BD0C-4B300A0B14B7}" dt="2024-11-12T11:34:29.718" v="136" actId="20577"/>
          <ac:spMkLst>
            <pc:docMk/>
            <pc:sldMk cId="3556188575" sldId="352"/>
            <ac:spMk id="6" creationId="{33F72E88-0497-DF70-56D0-DCDAB0881A07}"/>
          </ac:spMkLst>
        </pc:spChg>
      </pc:sldChg>
      <pc:sldChg chg="addSp modSp mod">
        <pc:chgData name="Rik Opgenoort" userId="02ca8e0f-de7a-446c-a361-a75a3027f853" providerId="ADAL" clId="{80F98DB8-22B9-4872-BD0C-4B300A0B14B7}" dt="2024-11-12T11:15:09.652" v="83" actId="1076"/>
        <pc:sldMkLst>
          <pc:docMk/>
          <pc:sldMk cId="1133661796" sldId="354"/>
        </pc:sldMkLst>
        <pc:spChg chg="mod">
          <ac:chgData name="Rik Opgenoort" userId="02ca8e0f-de7a-446c-a361-a75a3027f853" providerId="ADAL" clId="{80F98DB8-22B9-4872-BD0C-4B300A0B14B7}" dt="2024-11-12T11:14:02.151" v="37" actId="20577"/>
          <ac:spMkLst>
            <pc:docMk/>
            <pc:sldMk cId="1133661796" sldId="354"/>
            <ac:spMk id="5" creationId="{7742D31C-3739-6701-CA6F-AB055BC6EA6E}"/>
          </ac:spMkLst>
        </pc:spChg>
        <pc:spChg chg="add mod">
          <ac:chgData name="Rik Opgenoort" userId="02ca8e0f-de7a-446c-a361-a75a3027f853" providerId="ADAL" clId="{80F98DB8-22B9-4872-BD0C-4B300A0B14B7}" dt="2024-11-12T11:15:07.068" v="82" actId="1076"/>
          <ac:spMkLst>
            <pc:docMk/>
            <pc:sldMk cId="1133661796" sldId="354"/>
            <ac:spMk id="9" creationId="{90E6D031-68B6-F6AE-2606-23B790D20C35}"/>
          </ac:spMkLst>
        </pc:spChg>
        <pc:grpChg chg="add mod">
          <ac:chgData name="Rik Opgenoort" userId="02ca8e0f-de7a-446c-a361-a75a3027f853" providerId="ADAL" clId="{80F98DB8-22B9-4872-BD0C-4B300A0B14B7}" dt="2024-11-12T11:15:09.652" v="83" actId="1076"/>
          <ac:grpSpMkLst>
            <pc:docMk/>
            <pc:sldMk cId="1133661796" sldId="354"/>
            <ac:grpSpMk id="10" creationId="{70E2F520-9C7F-82D3-6F61-AA287FA33F46}"/>
          </ac:grpSpMkLst>
        </pc:grpChg>
        <pc:picChg chg="add mod">
          <ac:chgData name="Rik Opgenoort" userId="02ca8e0f-de7a-446c-a361-a75a3027f853" providerId="ADAL" clId="{80F98DB8-22B9-4872-BD0C-4B300A0B14B7}" dt="2024-11-12T11:14:59.977" v="80" actId="164"/>
          <ac:picMkLst>
            <pc:docMk/>
            <pc:sldMk cId="1133661796" sldId="354"/>
            <ac:picMk id="8" creationId="{283AAE36-7AF7-8B56-D9EA-3EB660D2DF26}"/>
          </ac:picMkLst>
        </pc:picChg>
      </pc:sldChg>
      <pc:sldChg chg="addSp delSp modSp mod">
        <pc:chgData name="Rik Opgenoort" userId="02ca8e0f-de7a-446c-a361-a75a3027f853" providerId="ADAL" clId="{80F98DB8-22B9-4872-BD0C-4B300A0B14B7}" dt="2024-11-12T11:21:08.169" v="111" actId="20577"/>
        <pc:sldMkLst>
          <pc:docMk/>
          <pc:sldMk cId="2953729142" sldId="355"/>
        </pc:sldMkLst>
        <pc:spChg chg="add del">
          <ac:chgData name="Rik Opgenoort" userId="02ca8e0f-de7a-446c-a361-a75a3027f853" providerId="ADAL" clId="{80F98DB8-22B9-4872-BD0C-4B300A0B14B7}" dt="2024-11-12T11:20:54.714" v="85" actId="22"/>
          <ac:spMkLst>
            <pc:docMk/>
            <pc:sldMk cId="2953729142" sldId="355"/>
            <ac:spMk id="10" creationId="{88B5AC86-CCA1-0082-AFDC-216008D32C94}"/>
          </ac:spMkLst>
        </pc:spChg>
        <pc:spChg chg="mod">
          <ac:chgData name="Rik Opgenoort" userId="02ca8e0f-de7a-446c-a361-a75a3027f853" providerId="ADAL" clId="{80F98DB8-22B9-4872-BD0C-4B300A0B14B7}" dt="2024-11-12T11:21:08.169" v="111" actId="20577"/>
          <ac:spMkLst>
            <pc:docMk/>
            <pc:sldMk cId="2953729142" sldId="355"/>
            <ac:spMk id="13" creationId="{2A49F8E4-32AA-F9B5-A490-D735FC66850B}"/>
          </ac:spMkLst>
        </pc:spChg>
        <pc:grpChg chg="add mod">
          <ac:chgData name="Rik Opgenoort" userId="02ca8e0f-de7a-446c-a361-a75a3027f853" providerId="ADAL" clId="{80F98DB8-22B9-4872-BD0C-4B300A0B14B7}" dt="2024-11-12T11:20:59.393" v="86"/>
          <ac:grpSpMkLst>
            <pc:docMk/>
            <pc:sldMk cId="2953729142" sldId="355"/>
            <ac:grpSpMk id="11" creationId="{6B723539-9F10-3349-EFC5-D1AF7F53665A}"/>
          </ac:grpSpMkLst>
        </pc:grpChg>
        <pc:picChg chg="mod">
          <ac:chgData name="Rik Opgenoort" userId="02ca8e0f-de7a-446c-a361-a75a3027f853" providerId="ADAL" clId="{80F98DB8-22B9-4872-BD0C-4B300A0B14B7}" dt="2024-11-12T11:20:59.393" v="86"/>
          <ac:picMkLst>
            <pc:docMk/>
            <pc:sldMk cId="2953729142" sldId="355"/>
            <ac:picMk id="12" creationId="{284995A4-9098-22B0-6D53-FC558DC8B99F}"/>
          </ac:picMkLst>
        </pc:picChg>
      </pc:sldChg>
      <pc:sldChg chg="modSp mod">
        <pc:chgData name="Rik Opgenoort" userId="02ca8e0f-de7a-446c-a361-a75a3027f853" providerId="ADAL" clId="{80F98DB8-22B9-4872-BD0C-4B300A0B14B7}" dt="2024-11-12T11:22:22.462" v="113" actId="14100"/>
        <pc:sldMkLst>
          <pc:docMk/>
          <pc:sldMk cId="2595044147" sldId="356"/>
        </pc:sldMkLst>
        <pc:spChg chg="mod">
          <ac:chgData name="Rik Opgenoort" userId="02ca8e0f-de7a-446c-a361-a75a3027f853" providerId="ADAL" clId="{80F98DB8-22B9-4872-BD0C-4B300A0B14B7}" dt="2024-11-12T11:22:22.462" v="113" actId="14100"/>
          <ac:spMkLst>
            <pc:docMk/>
            <pc:sldMk cId="2595044147" sldId="356"/>
            <ac:spMk id="11" creationId="{99F5EC34-44F6-34DD-DA95-38462F7BA766}"/>
          </ac:spMkLst>
        </pc:spChg>
      </pc:sldChg>
      <pc:sldChg chg="addSp modSp new mod modAnim">
        <pc:chgData name="Rik Opgenoort" userId="02ca8e0f-de7a-446c-a361-a75a3027f853" providerId="ADAL" clId="{80F98DB8-22B9-4872-BD0C-4B300A0B14B7}" dt="2024-11-13T08:55:46.249" v="661"/>
        <pc:sldMkLst>
          <pc:docMk/>
          <pc:sldMk cId="841853472" sldId="370"/>
        </pc:sldMkLst>
        <pc:spChg chg="mod">
          <ac:chgData name="Rik Opgenoort" userId="02ca8e0f-de7a-446c-a361-a75a3027f853" providerId="ADAL" clId="{80F98DB8-22B9-4872-BD0C-4B300A0B14B7}" dt="2024-11-13T08:53:58.672" v="643" actId="20577"/>
          <ac:spMkLst>
            <pc:docMk/>
            <pc:sldMk cId="841853472" sldId="370"/>
            <ac:spMk id="2" creationId="{044B32EC-2131-45BF-E677-D96CB520BC84}"/>
          </ac:spMkLst>
        </pc:spChg>
        <pc:spChg chg="mod">
          <ac:chgData name="Rik Opgenoort" userId="02ca8e0f-de7a-446c-a361-a75a3027f853" providerId="ADAL" clId="{80F98DB8-22B9-4872-BD0C-4B300A0B14B7}" dt="2024-11-13T08:39:18.888" v="151" actId="20577"/>
          <ac:spMkLst>
            <pc:docMk/>
            <pc:sldMk cId="841853472" sldId="370"/>
            <ac:spMk id="3" creationId="{CC807F63-2371-1569-CC9C-A0287560495F}"/>
          </ac:spMkLst>
        </pc:spChg>
        <pc:spChg chg="mod">
          <ac:chgData name="Rik Opgenoort" userId="02ca8e0f-de7a-446c-a361-a75a3027f853" providerId="ADAL" clId="{80F98DB8-22B9-4872-BD0C-4B300A0B14B7}" dt="2024-11-13T08:49:22.544" v="564" actId="20577"/>
          <ac:spMkLst>
            <pc:docMk/>
            <pc:sldMk cId="841853472" sldId="370"/>
            <ac:spMk id="5" creationId="{2FF381DA-A5E1-2482-3026-E023A5543A79}"/>
          </ac:spMkLst>
        </pc:spChg>
        <pc:spChg chg="mod">
          <ac:chgData name="Rik Opgenoort" userId="02ca8e0f-de7a-446c-a361-a75a3027f853" providerId="ADAL" clId="{80F98DB8-22B9-4872-BD0C-4B300A0B14B7}" dt="2024-11-13T08:50:30.501" v="603" actId="20577"/>
          <ac:spMkLst>
            <pc:docMk/>
            <pc:sldMk cId="841853472" sldId="370"/>
            <ac:spMk id="6" creationId="{17462A5A-C6DF-0572-6D16-B733CF62EF4F}"/>
          </ac:spMkLst>
        </pc:spChg>
        <pc:picChg chg="add mod">
          <ac:chgData name="Rik Opgenoort" userId="02ca8e0f-de7a-446c-a361-a75a3027f853" providerId="ADAL" clId="{80F98DB8-22B9-4872-BD0C-4B300A0B14B7}" dt="2024-11-13T08:54:52.974" v="648" actId="1076"/>
          <ac:picMkLst>
            <pc:docMk/>
            <pc:sldMk cId="841853472" sldId="370"/>
            <ac:picMk id="8" creationId="{DB29418F-EBE5-3620-7B51-62C851F16AFD}"/>
          </ac:picMkLst>
        </pc:picChg>
      </pc:sldChg>
      <pc:sldChg chg="delSp add ord modAnim">
        <pc:chgData name="Rik Opgenoort" userId="02ca8e0f-de7a-446c-a361-a75a3027f853" providerId="ADAL" clId="{80F98DB8-22B9-4872-BD0C-4B300A0B14B7}" dt="2024-11-13T09:00:50.685" v="681"/>
        <pc:sldMkLst>
          <pc:docMk/>
          <pc:sldMk cId="965603588" sldId="371"/>
        </pc:sldMkLst>
        <pc:picChg chg="del">
          <ac:chgData name="Rik Opgenoort" userId="02ca8e0f-de7a-446c-a361-a75a3027f853" providerId="ADAL" clId="{80F98DB8-22B9-4872-BD0C-4B300A0B14B7}" dt="2024-11-13T09:00:23.037" v="679" actId="478"/>
          <ac:picMkLst>
            <pc:docMk/>
            <pc:sldMk cId="965603588" sldId="371"/>
            <ac:picMk id="1026" creationId="{0812F497-2E42-D80E-B584-0B32AB46029B}"/>
          </ac:picMkLst>
        </pc:picChg>
      </pc:sldChg>
    </pc:docChg>
  </pc:docChgLst>
  <pc:docChgLst>
    <pc:chgData name="Opgenoort, Rik" userId="02ca8e0f-de7a-446c-a361-a75a3027f853" providerId="ADAL" clId="{D840B2BA-100B-41D2-8B86-83DEEE831E24}"/>
    <pc:docChg chg="undo redo custSel addSld delSld modSld sldOrd addSection delSection modSection">
      <pc:chgData name="Opgenoort, Rik" userId="02ca8e0f-de7a-446c-a361-a75a3027f853" providerId="ADAL" clId="{D840B2BA-100B-41D2-8B86-83DEEE831E24}" dt="2024-07-03T14:19:48.791" v="13088" actId="767"/>
      <pc:docMkLst>
        <pc:docMk/>
      </pc:docMkLst>
      <pc:sldChg chg="del">
        <pc:chgData name="Opgenoort, Rik" userId="02ca8e0f-de7a-446c-a361-a75a3027f853" providerId="ADAL" clId="{D840B2BA-100B-41D2-8B86-83DEEE831E24}" dt="2024-06-27T09:52:00.465" v="3507" actId="47"/>
        <pc:sldMkLst>
          <pc:docMk/>
          <pc:sldMk cId="0" sldId="261"/>
        </pc:sldMkLst>
      </pc:sldChg>
      <pc:sldChg chg="del">
        <pc:chgData name="Opgenoort, Rik" userId="02ca8e0f-de7a-446c-a361-a75a3027f853" providerId="ADAL" clId="{D840B2BA-100B-41D2-8B86-83DEEE831E24}" dt="2024-06-27T09:54:27.479" v="3632" actId="47"/>
        <pc:sldMkLst>
          <pc:docMk/>
          <pc:sldMk cId="0" sldId="262"/>
        </pc:sldMkLst>
      </pc:sldChg>
      <pc:sldChg chg="addSp delSp modSp add mod">
        <pc:chgData name="Opgenoort, Rik" userId="02ca8e0f-de7a-446c-a361-a75a3027f853" providerId="ADAL" clId="{D840B2BA-100B-41D2-8B86-83DEEE831E24}" dt="2024-06-27T08:38:34.633" v="1891" actId="20577"/>
        <pc:sldMkLst>
          <pc:docMk/>
          <pc:sldMk cId="2091262064" sldId="263"/>
        </pc:sldMkLst>
        <pc:spChg chg="mod">
          <ac:chgData name="Opgenoort, Rik" userId="02ca8e0f-de7a-446c-a361-a75a3027f853" providerId="ADAL" clId="{D840B2BA-100B-41D2-8B86-83DEEE831E24}" dt="2024-06-27T08:38:34.633" v="1891" actId="20577"/>
          <ac:spMkLst>
            <pc:docMk/>
            <pc:sldMk cId="2091262064" sldId="263"/>
            <ac:spMk id="2" creationId="{09470C57-00BF-4A20-BCEF-38B0E0E3E77F}"/>
          </ac:spMkLst>
        </pc:spChg>
        <pc:spChg chg="add mod">
          <ac:chgData name="Opgenoort, Rik" userId="02ca8e0f-de7a-446c-a361-a75a3027f853" providerId="ADAL" clId="{D840B2BA-100B-41D2-8B86-83DEEE831E24}" dt="2024-06-27T08:37:55.835" v="1871" actId="21"/>
          <ac:spMkLst>
            <pc:docMk/>
            <pc:sldMk cId="2091262064" sldId="263"/>
            <ac:spMk id="4" creationId="{46DE0072-3E66-379E-3404-8F58EA5E8007}"/>
          </ac:spMkLst>
        </pc:spChg>
        <pc:spChg chg="add mod">
          <ac:chgData name="Opgenoort, Rik" userId="02ca8e0f-de7a-446c-a361-a75a3027f853" providerId="ADAL" clId="{D840B2BA-100B-41D2-8B86-83DEEE831E24}" dt="2024-06-27T08:32:37.323" v="1807" actId="207"/>
          <ac:spMkLst>
            <pc:docMk/>
            <pc:sldMk cId="2091262064" sldId="263"/>
            <ac:spMk id="6" creationId="{7735C7CF-99EE-9221-171F-059CD2771C9D}"/>
          </ac:spMkLst>
        </pc:spChg>
        <pc:spChg chg="add mod">
          <ac:chgData name="Opgenoort, Rik" userId="02ca8e0f-de7a-446c-a361-a75a3027f853" providerId="ADAL" clId="{D840B2BA-100B-41D2-8B86-83DEEE831E24}" dt="2024-06-27T08:32:37.323" v="1807" actId="207"/>
          <ac:spMkLst>
            <pc:docMk/>
            <pc:sldMk cId="2091262064" sldId="263"/>
            <ac:spMk id="7" creationId="{66ECB0F0-AA1C-028E-3F3A-CB8FC7C1C473}"/>
          </ac:spMkLst>
        </pc:spChg>
        <pc:spChg chg="add mod">
          <ac:chgData name="Opgenoort, Rik" userId="02ca8e0f-de7a-446c-a361-a75a3027f853" providerId="ADAL" clId="{D840B2BA-100B-41D2-8B86-83DEEE831E24}" dt="2024-06-27T08:32:37.323" v="1807" actId="207"/>
          <ac:spMkLst>
            <pc:docMk/>
            <pc:sldMk cId="2091262064" sldId="263"/>
            <ac:spMk id="8" creationId="{1741E52F-275C-E4C4-D67A-5CE8E0FFD755}"/>
          </ac:spMkLst>
        </pc:spChg>
        <pc:spChg chg="mod">
          <ac:chgData name="Opgenoort, Rik" userId="02ca8e0f-de7a-446c-a361-a75a3027f853" providerId="ADAL" clId="{D840B2BA-100B-41D2-8B86-83DEEE831E24}" dt="2024-06-27T08:31:53.529" v="1800" actId="20577"/>
          <ac:spMkLst>
            <pc:docMk/>
            <pc:sldMk cId="2091262064" sldId="263"/>
            <ac:spMk id="9" creationId="{2279A034-8885-1AEB-A574-505B11FB4E11}"/>
          </ac:spMkLst>
        </pc:spChg>
        <pc:spChg chg="add mod">
          <ac:chgData name="Opgenoort, Rik" userId="02ca8e0f-de7a-446c-a361-a75a3027f853" providerId="ADAL" clId="{D840B2BA-100B-41D2-8B86-83DEEE831E24}" dt="2024-06-27T08:32:37.323" v="1807" actId="207"/>
          <ac:spMkLst>
            <pc:docMk/>
            <pc:sldMk cId="2091262064" sldId="263"/>
            <ac:spMk id="10" creationId="{ED551324-0BED-C413-C33B-68FBB903B0D1}"/>
          </ac:spMkLst>
        </pc:spChg>
        <pc:spChg chg="add mod">
          <ac:chgData name="Opgenoort, Rik" userId="02ca8e0f-de7a-446c-a361-a75a3027f853" providerId="ADAL" clId="{D840B2BA-100B-41D2-8B86-83DEEE831E24}" dt="2024-06-27T08:32:37.323" v="1807" actId="207"/>
          <ac:spMkLst>
            <pc:docMk/>
            <pc:sldMk cId="2091262064" sldId="263"/>
            <ac:spMk id="11" creationId="{73B7A178-6330-BECC-1FCB-29884198EE73}"/>
          </ac:spMkLst>
        </pc:spChg>
        <pc:spChg chg="add mod">
          <ac:chgData name="Opgenoort, Rik" userId="02ca8e0f-de7a-446c-a361-a75a3027f853" providerId="ADAL" clId="{D840B2BA-100B-41D2-8B86-83DEEE831E24}" dt="2024-06-27T08:32:37.323" v="1807" actId="207"/>
          <ac:spMkLst>
            <pc:docMk/>
            <pc:sldMk cId="2091262064" sldId="263"/>
            <ac:spMk id="12" creationId="{69CCDA57-41EA-359E-5A0A-84FA22B3064B}"/>
          </ac:spMkLst>
        </pc:spChg>
        <pc:spChg chg="add mod">
          <ac:chgData name="Opgenoort, Rik" userId="02ca8e0f-de7a-446c-a361-a75a3027f853" providerId="ADAL" clId="{D840B2BA-100B-41D2-8B86-83DEEE831E24}" dt="2024-06-27T08:37:56.974" v="1872"/>
          <ac:spMkLst>
            <pc:docMk/>
            <pc:sldMk cId="2091262064" sldId="263"/>
            <ac:spMk id="13" creationId="{2E656775-1EA0-9BB4-ECB9-A4E9469C367E}"/>
          </ac:spMkLst>
        </pc:spChg>
        <pc:picChg chg="del">
          <ac:chgData name="Opgenoort, Rik" userId="02ca8e0f-de7a-446c-a361-a75a3027f853" providerId="ADAL" clId="{D840B2BA-100B-41D2-8B86-83DEEE831E24}" dt="2024-06-27T08:31:57.960" v="1801" actId="478"/>
          <ac:picMkLst>
            <pc:docMk/>
            <pc:sldMk cId="2091262064" sldId="263"/>
            <ac:picMk id="5" creationId="{5C2CE8AB-9051-E080-4B2C-DB69F6153207}"/>
          </ac:picMkLst>
        </pc:picChg>
      </pc:sldChg>
      <pc:sldChg chg="addSp modSp mod ord modAnim">
        <pc:chgData name="Opgenoort, Rik" userId="02ca8e0f-de7a-446c-a361-a75a3027f853" providerId="ADAL" clId="{D840B2BA-100B-41D2-8B86-83DEEE831E24}" dt="2024-07-02T09:56:51.022" v="12186"/>
        <pc:sldMkLst>
          <pc:docMk/>
          <pc:sldMk cId="717393745" sldId="268"/>
        </pc:sldMkLst>
        <pc:picChg chg="add mod">
          <ac:chgData name="Opgenoort, Rik" userId="02ca8e0f-de7a-446c-a361-a75a3027f853" providerId="ADAL" clId="{D840B2BA-100B-41D2-8B86-83DEEE831E24}" dt="2024-07-02T09:56:32.853" v="12184" actId="1076"/>
          <ac:picMkLst>
            <pc:docMk/>
            <pc:sldMk cId="717393745" sldId="268"/>
            <ac:picMk id="2" creationId="{D3FE6A13-6FB7-7CDC-6E12-D70F359E7A87}"/>
          </ac:picMkLst>
        </pc:picChg>
        <pc:picChg chg="mod">
          <ac:chgData name="Opgenoort, Rik" userId="02ca8e0f-de7a-446c-a361-a75a3027f853" providerId="ADAL" clId="{D840B2BA-100B-41D2-8B86-83DEEE831E24}" dt="2024-07-02T09:56:42.526" v="12185" actId="29295"/>
          <ac:picMkLst>
            <pc:docMk/>
            <pc:sldMk cId="717393745" sldId="268"/>
            <ac:picMk id="7" creationId="{19D0973F-894B-B41B-0709-071D4CA17A9E}"/>
          </ac:picMkLst>
        </pc:picChg>
      </pc:sldChg>
      <pc:sldChg chg="addSp delSp modSp mod ord">
        <pc:chgData name="Opgenoort, Rik" userId="02ca8e0f-de7a-446c-a361-a75a3027f853" providerId="ADAL" clId="{D840B2BA-100B-41D2-8B86-83DEEE831E24}" dt="2024-06-27T09:02:24.820" v="2267" actId="20577"/>
        <pc:sldMkLst>
          <pc:docMk/>
          <pc:sldMk cId="3174861219" sldId="269"/>
        </pc:sldMkLst>
        <pc:spChg chg="del mod">
          <ac:chgData name="Opgenoort, Rik" userId="02ca8e0f-de7a-446c-a361-a75a3027f853" providerId="ADAL" clId="{D840B2BA-100B-41D2-8B86-83DEEE831E24}" dt="2024-06-26T13:09:17.124" v="66" actId="478"/>
          <ac:spMkLst>
            <pc:docMk/>
            <pc:sldMk cId="3174861219" sldId="269"/>
            <ac:spMk id="2" creationId="{84D11FFA-5910-25CF-97FC-3F57A26D2F34}"/>
          </ac:spMkLst>
        </pc:spChg>
        <pc:spChg chg="mod">
          <ac:chgData name="Opgenoort, Rik" userId="02ca8e0f-de7a-446c-a361-a75a3027f853" providerId="ADAL" clId="{D840B2BA-100B-41D2-8B86-83DEEE831E24}" dt="2024-06-26T13:11:07.778" v="85" actId="20577"/>
          <ac:spMkLst>
            <pc:docMk/>
            <pc:sldMk cId="3174861219" sldId="269"/>
            <ac:spMk id="3" creationId="{1037FAE8-BA8C-4FA6-DEF6-3A1DB5D2324A}"/>
          </ac:spMkLst>
        </pc:spChg>
        <pc:spChg chg="mod">
          <ac:chgData name="Opgenoort, Rik" userId="02ca8e0f-de7a-446c-a361-a75a3027f853" providerId="ADAL" clId="{D840B2BA-100B-41D2-8B86-83DEEE831E24}" dt="2024-06-27T09:00:02.901" v="2135" actId="6549"/>
          <ac:spMkLst>
            <pc:docMk/>
            <pc:sldMk cId="3174861219" sldId="269"/>
            <ac:spMk id="5" creationId="{6F0F8AE3-FA92-1A18-5890-FBC83C92892A}"/>
          </ac:spMkLst>
        </pc:spChg>
        <pc:spChg chg="del mod">
          <ac:chgData name="Opgenoort, Rik" userId="02ca8e0f-de7a-446c-a361-a75a3027f853" providerId="ADAL" clId="{D840B2BA-100B-41D2-8B86-83DEEE831E24}" dt="2024-06-27T08:58:46.649" v="2124" actId="478"/>
          <ac:spMkLst>
            <pc:docMk/>
            <pc:sldMk cId="3174861219" sldId="269"/>
            <ac:spMk id="6" creationId="{57B0652E-286F-348B-250C-A3D2F16C966D}"/>
          </ac:spMkLst>
        </pc:spChg>
        <pc:spChg chg="mod">
          <ac:chgData name="Opgenoort, Rik" userId="02ca8e0f-de7a-446c-a361-a75a3027f853" providerId="ADAL" clId="{D840B2BA-100B-41D2-8B86-83DEEE831E24}" dt="2024-06-26T13:06:57.535" v="25" actId="1076"/>
          <ac:spMkLst>
            <pc:docMk/>
            <pc:sldMk cId="3174861219" sldId="269"/>
            <ac:spMk id="8" creationId="{47BC373C-3CF3-DECB-1084-0A441D254DD9}"/>
          </ac:spMkLst>
        </pc:spChg>
        <pc:spChg chg="mod">
          <ac:chgData name="Opgenoort, Rik" userId="02ca8e0f-de7a-446c-a361-a75a3027f853" providerId="ADAL" clId="{D840B2BA-100B-41D2-8B86-83DEEE831E24}" dt="2024-06-26T13:50:03.528" v="185" actId="27636"/>
          <ac:spMkLst>
            <pc:docMk/>
            <pc:sldMk cId="3174861219" sldId="269"/>
            <ac:spMk id="9" creationId="{DB4E698F-A33E-69A0-F833-CB695DD66D6E}"/>
          </ac:spMkLst>
        </pc:spChg>
        <pc:spChg chg="add del mod">
          <ac:chgData name="Opgenoort, Rik" userId="02ca8e0f-de7a-446c-a361-a75a3027f853" providerId="ADAL" clId="{D840B2BA-100B-41D2-8B86-83DEEE831E24}" dt="2024-06-27T08:59:53.401" v="2132" actId="478"/>
          <ac:spMkLst>
            <pc:docMk/>
            <pc:sldMk cId="3174861219" sldId="269"/>
            <ac:spMk id="12" creationId="{53D55892-3794-100D-7BA6-7CB71631AE1B}"/>
          </ac:spMkLst>
        </pc:spChg>
        <pc:spChg chg="add mod">
          <ac:chgData name="Opgenoort, Rik" userId="02ca8e0f-de7a-446c-a361-a75a3027f853" providerId="ADAL" clId="{D840B2BA-100B-41D2-8B86-83DEEE831E24}" dt="2024-06-27T09:02:24.820" v="2267" actId="20577"/>
          <ac:spMkLst>
            <pc:docMk/>
            <pc:sldMk cId="3174861219" sldId="269"/>
            <ac:spMk id="20" creationId="{1F84750E-07EE-733E-96B8-30DB3DD09148}"/>
          </ac:spMkLst>
        </pc:spChg>
        <pc:grpChg chg="del mod">
          <ac:chgData name="Opgenoort, Rik" userId="02ca8e0f-de7a-446c-a361-a75a3027f853" providerId="ADAL" clId="{D840B2BA-100B-41D2-8B86-83DEEE831E24}" dt="2024-06-27T08:58:43.113" v="2123" actId="478"/>
          <ac:grpSpMkLst>
            <pc:docMk/>
            <pc:sldMk cId="3174861219" sldId="269"/>
            <ac:grpSpMk id="7" creationId="{084C6ED7-3B08-1FED-0CB4-64BAC9595E18}"/>
          </ac:grpSpMkLst>
        </pc:grpChg>
        <pc:picChg chg="add del mod">
          <ac:chgData name="Opgenoort, Rik" userId="02ca8e0f-de7a-446c-a361-a75a3027f853" providerId="ADAL" clId="{D840B2BA-100B-41D2-8B86-83DEEE831E24}" dt="2024-06-27T08:59:20.617" v="2131" actId="478"/>
          <ac:picMkLst>
            <pc:docMk/>
            <pc:sldMk cId="3174861219" sldId="269"/>
            <ac:picMk id="14" creationId="{1EF88E92-C700-ED68-6350-0712E7DC62F0}"/>
          </ac:picMkLst>
        </pc:picChg>
        <pc:picChg chg="del mod ord">
          <ac:chgData name="Opgenoort, Rik" userId="02ca8e0f-de7a-446c-a361-a75a3027f853" providerId="ADAL" clId="{D840B2BA-100B-41D2-8B86-83DEEE831E24}" dt="2024-06-27T08:58:40.416" v="2122" actId="478"/>
          <ac:picMkLst>
            <pc:docMk/>
            <pc:sldMk cId="3174861219" sldId="269"/>
            <ac:picMk id="16" creationId="{FFE74636-55EC-B934-B76F-041A1E9DE033}"/>
          </ac:picMkLst>
        </pc:picChg>
        <pc:picChg chg="add del mod">
          <ac:chgData name="Opgenoort, Rik" userId="02ca8e0f-de7a-446c-a361-a75a3027f853" providerId="ADAL" clId="{D840B2BA-100B-41D2-8B86-83DEEE831E24}" dt="2024-06-27T09:01:19.622" v="2140" actId="478"/>
          <ac:picMkLst>
            <pc:docMk/>
            <pc:sldMk cId="3174861219" sldId="269"/>
            <ac:picMk id="17" creationId="{06BFF196-FF56-0A0E-AABD-E215F0B64F61}"/>
          </ac:picMkLst>
        </pc:picChg>
        <pc:picChg chg="add del">
          <ac:chgData name="Opgenoort, Rik" userId="02ca8e0f-de7a-446c-a361-a75a3027f853" providerId="ADAL" clId="{D840B2BA-100B-41D2-8B86-83DEEE831E24}" dt="2024-06-27T09:01:16.506" v="2138" actId="478"/>
          <ac:picMkLst>
            <pc:docMk/>
            <pc:sldMk cId="3174861219" sldId="269"/>
            <ac:picMk id="19" creationId="{4C9027D1-EB8E-B68A-67F5-7665F8B10B75}"/>
          </ac:picMkLst>
        </pc:picChg>
      </pc:sldChg>
      <pc:sldChg chg="addSp delSp modSp add mod">
        <pc:chgData name="Opgenoort, Rik" userId="02ca8e0f-de7a-446c-a361-a75a3027f853" providerId="ADAL" clId="{D840B2BA-100B-41D2-8B86-83DEEE831E24}" dt="2024-06-27T07:45:35.803" v="955"/>
        <pc:sldMkLst>
          <pc:docMk/>
          <pc:sldMk cId="1907069535" sldId="271"/>
        </pc:sldMkLst>
        <pc:spChg chg="del mod">
          <ac:chgData name="Opgenoort, Rik" userId="02ca8e0f-de7a-446c-a361-a75a3027f853" providerId="ADAL" clId="{D840B2BA-100B-41D2-8B86-83DEEE831E24}" dt="2024-06-26T13:57:15.530" v="473" actId="478"/>
          <ac:spMkLst>
            <pc:docMk/>
            <pc:sldMk cId="1907069535" sldId="271"/>
            <ac:spMk id="2" creationId="{419DA680-F7E3-403E-5A47-9FE91531CFA5}"/>
          </ac:spMkLst>
        </pc:spChg>
        <pc:spChg chg="mod">
          <ac:chgData name="Opgenoort, Rik" userId="02ca8e0f-de7a-446c-a361-a75a3027f853" providerId="ADAL" clId="{D840B2BA-100B-41D2-8B86-83DEEE831E24}" dt="2024-06-27T07:45:35.803" v="955"/>
          <ac:spMkLst>
            <pc:docMk/>
            <pc:sldMk cId="1907069535" sldId="271"/>
            <ac:spMk id="3" creationId="{57A99101-6AFE-8507-35B6-C523CFA7B5BD}"/>
          </ac:spMkLst>
        </pc:spChg>
        <pc:spChg chg="mod">
          <ac:chgData name="Opgenoort, Rik" userId="02ca8e0f-de7a-446c-a361-a75a3027f853" providerId="ADAL" clId="{D840B2BA-100B-41D2-8B86-83DEEE831E24}" dt="2024-06-26T13:57:23.023" v="479" actId="1035"/>
          <ac:spMkLst>
            <pc:docMk/>
            <pc:sldMk cId="1907069535" sldId="271"/>
            <ac:spMk id="5" creationId="{449873A9-86C4-601B-4C88-9645181D7FAF}"/>
          </ac:spMkLst>
        </pc:spChg>
        <pc:spChg chg="mod">
          <ac:chgData name="Opgenoort, Rik" userId="02ca8e0f-de7a-446c-a361-a75a3027f853" providerId="ADAL" clId="{D840B2BA-100B-41D2-8B86-83DEEE831E24}" dt="2024-06-26T13:57:23.023" v="479" actId="1035"/>
          <ac:spMkLst>
            <pc:docMk/>
            <pc:sldMk cId="1907069535" sldId="271"/>
            <ac:spMk id="6" creationId="{84ABC754-5FAA-A32D-DF93-EDB84AAD0128}"/>
          </ac:spMkLst>
        </pc:spChg>
        <pc:spChg chg="mod">
          <ac:chgData name="Opgenoort, Rik" userId="02ca8e0f-de7a-446c-a361-a75a3027f853" providerId="ADAL" clId="{D840B2BA-100B-41D2-8B86-83DEEE831E24}" dt="2024-06-26T14:50:12.992" v="728" actId="20577"/>
          <ac:spMkLst>
            <pc:docMk/>
            <pc:sldMk cId="1907069535" sldId="271"/>
            <ac:spMk id="7" creationId="{57F5DF95-0948-FD77-BBC1-426587888FA0}"/>
          </ac:spMkLst>
        </pc:spChg>
        <pc:spChg chg="mod">
          <ac:chgData name="Opgenoort, Rik" userId="02ca8e0f-de7a-446c-a361-a75a3027f853" providerId="ADAL" clId="{D840B2BA-100B-41D2-8B86-83DEEE831E24}" dt="2024-06-27T07:42:44.219" v="934" actId="21"/>
          <ac:spMkLst>
            <pc:docMk/>
            <pc:sldMk cId="1907069535" sldId="271"/>
            <ac:spMk id="8" creationId="{CE845B28-4F17-6AD5-5666-5C94447D6F22}"/>
          </ac:spMkLst>
        </pc:spChg>
        <pc:spChg chg="mod">
          <ac:chgData name="Opgenoort, Rik" userId="02ca8e0f-de7a-446c-a361-a75a3027f853" providerId="ADAL" clId="{D840B2BA-100B-41D2-8B86-83DEEE831E24}" dt="2024-06-27T07:41:31.628" v="904" actId="6549"/>
          <ac:spMkLst>
            <pc:docMk/>
            <pc:sldMk cId="1907069535" sldId="271"/>
            <ac:spMk id="9" creationId="{A3F5FFC8-C191-4357-A881-4AFCBCD7B55F}"/>
          </ac:spMkLst>
        </pc:spChg>
        <pc:spChg chg="mod">
          <ac:chgData name="Opgenoort, Rik" userId="02ca8e0f-de7a-446c-a361-a75a3027f853" providerId="ADAL" clId="{D840B2BA-100B-41D2-8B86-83DEEE831E24}" dt="2024-06-27T07:42:49.056" v="936" actId="20577"/>
          <ac:spMkLst>
            <pc:docMk/>
            <pc:sldMk cId="1907069535" sldId="271"/>
            <ac:spMk id="10" creationId="{D181B546-E33C-6545-F4BE-1D7583870786}"/>
          </ac:spMkLst>
        </pc:spChg>
        <pc:spChg chg="add del mod">
          <ac:chgData name="Opgenoort, Rik" userId="02ca8e0f-de7a-446c-a361-a75a3027f853" providerId="ADAL" clId="{D840B2BA-100B-41D2-8B86-83DEEE831E24}" dt="2024-06-26T13:57:19.290" v="474" actId="478"/>
          <ac:spMkLst>
            <pc:docMk/>
            <pc:sldMk cId="1907069535" sldId="271"/>
            <ac:spMk id="14" creationId="{AD8E49A9-FB09-6CFB-466A-8B9E96E46631}"/>
          </ac:spMkLst>
        </pc:spChg>
        <pc:picChg chg="add del mod">
          <ac:chgData name="Opgenoort, Rik" userId="02ca8e0f-de7a-446c-a361-a75a3027f853" providerId="ADAL" clId="{D840B2BA-100B-41D2-8B86-83DEEE831E24}" dt="2024-06-26T14:57:06.565" v="849" actId="478"/>
          <ac:picMkLst>
            <pc:docMk/>
            <pc:sldMk cId="1907069535" sldId="271"/>
            <ac:picMk id="12" creationId="{69073A96-3A34-3406-E154-50C9BB75BE26}"/>
          </ac:picMkLst>
        </pc:picChg>
        <pc:picChg chg="add mod">
          <ac:chgData name="Opgenoort, Rik" userId="02ca8e0f-de7a-446c-a361-a75a3027f853" providerId="ADAL" clId="{D840B2BA-100B-41D2-8B86-83DEEE831E24}" dt="2024-06-27T07:40:20.572" v="887" actId="1076"/>
          <ac:picMkLst>
            <pc:docMk/>
            <pc:sldMk cId="1907069535" sldId="271"/>
            <ac:picMk id="16" creationId="{D627F629-37C5-DE98-79FA-B4A4CD0DE2C2}"/>
          </ac:picMkLst>
        </pc:picChg>
      </pc:sldChg>
      <pc:sldChg chg="addSp delSp modSp add del mod">
        <pc:chgData name="Opgenoort, Rik" userId="02ca8e0f-de7a-446c-a361-a75a3027f853" providerId="ADAL" clId="{D840B2BA-100B-41D2-8B86-83DEEE831E24}" dt="2024-06-27T07:45:53.811" v="964" actId="2696"/>
        <pc:sldMkLst>
          <pc:docMk/>
          <pc:sldMk cId="2031155561" sldId="272"/>
        </pc:sldMkLst>
        <pc:spChg chg="mod">
          <ac:chgData name="Opgenoort, Rik" userId="02ca8e0f-de7a-446c-a361-a75a3027f853" providerId="ADAL" clId="{D840B2BA-100B-41D2-8B86-83DEEE831E24}" dt="2024-06-26T13:11:29.296" v="112" actId="20577"/>
          <ac:spMkLst>
            <pc:docMk/>
            <pc:sldMk cId="2031155561" sldId="272"/>
            <ac:spMk id="2" creationId="{71F5B35B-64C8-7E8D-1E9D-E8E14493F191}"/>
          </ac:spMkLst>
        </pc:spChg>
        <pc:spChg chg="mod">
          <ac:chgData name="Opgenoort, Rik" userId="02ca8e0f-de7a-446c-a361-a75a3027f853" providerId="ADAL" clId="{D840B2BA-100B-41D2-8B86-83DEEE831E24}" dt="2024-06-26T13:14:25.458" v="148" actId="20577"/>
          <ac:spMkLst>
            <pc:docMk/>
            <pc:sldMk cId="2031155561" sldId="272"/>
            <ac:spMk id="3" creationId="{44AEB9DE-CD3C-12AE-7479-B69AF2B2CCF0}"/>
          </ac:spMkLst>
        </pc:spChg>
        <pc:spChg chg="mod">
          <ac:chgData name="Opgenoort, Rik" userId="02ca8e0f-de7a-446c-a361-a75a3027f853" providerId="ADAL" clId="{D840B2BA-100B-41D2-8B86-83DEEE831E24}" dt="2024-06-26T13:49:13.727" v="181" actId="20577"/>
          <ac:spMkLst>
            <pc:docMk/>
            <pc:sldMk cId="2031155561" sldId="272"/>
            <ac:spMk id="5" creationId="{FB670B75-F0E1-BFB3-0F69-C02E4FE3BF55}"/>
          </ac:spMkLst>
        </pc:spChg>
        <pc:spChg chg="del">
          <ac:chgData name="Opgenoort, Rik" userId="02ca8e0f-de7a-446c-a361-a75a3027f853" providerId="ADAL" clId="{D840B2BA-100B-41D2-8B86-83DEEE831E24}" dt="2024-06-26T13:14:03.247" v="134" actId="478"/>
          <ac:spMkLst>
            <pc:docMk/>
            <pc:sldMk cId="2031155561" sldId="272"/>
            <ac:spMk id="6" creationId="{BDE2139B-2762-B2D9-EE6E-8FD534DA9E94}"/>
          </ac:spMkLst>
        </pc:spChg>
        <pc:spChg chg="mod">
          <ac:chgData name="Opgenoort, Rik" userId="02ca8e0f-de7a-446c-a361-a75a3027f853" providerId="ADAL" clId="{D840B2BA-100B-41D2-8B86-83DEEE831E24}" dt="2024-06-26T13:14:09.053" v="135" actId="14100"/>
          <ac:spMkLst>
            <pc:docMk/>
            <pc:sldMk cId="2031155561" sldId="272"/>
            <ac:spMk id="7" creationId="{1DF90696-D20F-FF13-3E8E-BF3104A63431}"/>
          </ac:spMkLst>
        </pc:spChg>
        <pc:spChg chg="add del mod">
          <ac:chgData name="Opgenoort, Rik" userId="02ca8e0f-de7a-446c-a361-a75a3027f853" providerId="ADAL" clId="{D840B2BA-100B-41D2-8B86-83DEEE831E24}" dt="2024-06-26T13:14:10.594" v="136" actId="478"/>
          <ac:spMkLst>
            <pc:docMk/>
            <pc:sldMk cId="2031155561" sldId="272"/>
            <ac:spMk id="9" creationId="{44D2FF8C-57F8-1679-E904-3E168813453E}"/>
          </ac:spMkLst>
        </pc:spChg>
      </pc:sldChg>
      <pc:sldChg chg="addSp delSp modSp add mod">
        <pc:chgData name="Opgenoort, Rik" userId="02ca8e0f-de7a-446c-a361-a75a3027f853" providerId="ADAL" clId="{D840B2BA-100B-41D2-8B86-83DEEE831E24}" dt="2024-07-03T12:08:59.277" v="12423" actId="14100"/>
        <pc:sldMkLst>
          <pc:docMk/>
          <pc:sldMk cId="2462062040" sldId="273"/>
        </pc:sldMkLst>
        <pc:spChg chg="mod">
          <ac:chgData name="Opgenoort, Rik" userId="02ca8e0f-de7a-446c-a361-a75a3027f853" providerId="ADAL" clId="{D840B2BA-100B-41D2-8B86-83DEEE831E24}" dt="2024-06-27T08:27:33.609" v="1698" actId="20577"/>
          <ac:spMkLst>
            <pc:docMk/>
            <pc:sldMk cId="2462062040" sldId="273"/>
            <ac:spMk id="2" creationId="{A35F9C6D-F3EB-D334-BA2B-3EFB99D6A1A2}"/>
          </ac:spMkLst>
        </pc:spChg>
        <pc:spChg chg="mod">
          <ac:chgData name="Opgenoort, Rik" userId="02ca8e0f-de7a-446c-a361-a75a3027f853" providerId="ADAL" clId="{D840B2BA-100B-41D2-8B86-83DEEE831E24}" dt="2024-06-27T08:27:28.295" v="1682" actId="20577"/>
          <ac:spMkLst>
            <pc:docMk/>
            <pc:sldMk cId="2462062040" sldId="273"/>
            <ac:spMk id="4" creationId="{FE76B019-21EB-9769-C891-1384E9E2890E}"/>
          </ac:spMkLst>
        </pc:spChg>
        <pc:spChg chg="add mod">
          <ac:chgData name="Opgenoort, Rik" userId="02ca8e0f-de7a-446c-a361-a75a3027f853" providerId="ADAL" clId="{D840B2BA-100B-41D2-8B86-83DEEE831E24}" dt="2024-06-28T10:04:38.897" v="8047" actId="1035"/>
          <ac:spMkLst>
            <pc:docMk/>
            <pc:sldMk cId="2462062040" sldId="273"/>
            <ac:spMk id="6" creationId="{439CE157-1306-0D3C-8220-4C6CC7458FF0}"/>
          </ac:spMkLst>
        </pc:spChg>
        <pc:spChg chg="add mod">
          <ac:chgData name="Opgenoort, Rik" userId="02ca8e0f-de7a-446c-a361-a75a3027f853" providerId="ADAL" clId="{D840B2BA-100B-41D2-8B86-83DEEE831E24}" dt="2024-06-28T10:04:38.897" v="8047" actId="1035"/>
          <ac:spMkLst>
            <pc:docMk/>
            <pc:sldMk cId="2462062040" sldId="273"/>
            <ac:spMk id="16" creationId="{AAF9860C-846D-F9DF-6DBA-1868454741EC}"/>
          </ac:spMkLst>
        </pc:spChg>
        <pc:spChg chg="add mod">
          <ac:chgData name="Opgenoort, Rik" userId="02ca8e0f-de7a-446c-a361-a75a3027f853" providerId="ADAL" clId="{D840B2BA-100B-41D2-8B86-83DEEE831E24}" dt="2024-06-28T10:04:38.897" v="8047" actId="1035"/>
          <ac:spMkLst>
            <pc:docMk/>
            <pc:sldMk cId="2462062040" sldId="273"/>
            <ac:spMk id="17" creationId="{EBC4DCE8-1951-BDAB-23C5-EC0C88C0AE6C}"/>
          </ac:spMkLst>
        </pc:spChg>
        <pc:spChg chg="add mod">
          <ac:chgData name="Opgenoort, Rik" userId="02ca8e0f-de7a-446c-a361-a75a3027f853" providerId="ADAL" clId="{D840B2BA-100B-41D2-8B86-83DEEE831E24}" dt="2024-06-28T10:04:38.897" v="8047" actId="1035"/>
          <ac:spMkLst>
            <pc:docMk/>
            <pc:sldMk cId="2462062040" sldId="273"/>
            <ac:spMk id="18" creationId="{0113E4E1-CE2C-E3B2-B3AD-3B788BA8596F}"/>
          </ac:spMkLst>
        </pc:spChg>
        <pc:spChg chg="add del mod">
          <ac:chgData name="Opgenoort, Rik" userId="02ca8e0f-de7a-446c-a361-a75a3027f853" providerId="ADAL" clId="{D840B2BA-100B-41D2-8B86-83DEEE831E24}" dt="2024-06-27T08:27:09.578" v="1661" actId="478"/>
          <ac:spMkLst>
            <pc:docMk/>
            <pc:sldMk cId="2462062040" sldId="273"/>
            <ac:spMk id="34" creationId="{5C9A93C9-22C9-866B-B704-666B6B9EBEC6}"/>
          </ac:spMkLst>
        </pc:spChg>
        <pc:spChg chg="add mod">
          <ac:chgData name="Opgenoort, Rik" userId="02ca8e0f-de7a-446c-a361-a75a3027f853" providerId="ADAL" clId="{D840B2BA-100B-41D2-8B86-83DEEE831E24}" dt="2024-06-28T10:04:38.897" v="8047" actId="1035"/>
          <ac:spMkLst>
            <pc:docMk/>
            <pc:sldMk cId="2462062040" sldId="273"/>
            <ac:spMk id="39" creationId="{33F369F5-5783-3C0B-DD1E-E2C94EA3CE33}"/>
          </ac:spMkLst>
        </pc:spChg>
        <pc:spChg chg="add mod">
          <ac:chgData name="Opgenoort, Rik" userId="02ca8e0f-de7a-446c-a361-a75a3027f853" providerId="ADAL" clId="{D840B2BA-100B-41D2-8B86-83DEEE831E24}" dt="2024-06-28T10:04:38.897" v="8047" actId="1035"/>
          <ac:spMkLst>
            <pc:docMk/>
            <pc:sldMk cId="2462062040" sldId="273"/>
            <ac:spMk id="43" creationId="{819E18FC-AF96-0EC8-24DF-1B6E91BCC2C5}"/>
          </ac:spMkLst>
        </pc:spChg>
        <pc:spChg chg="add mod">
          <ac:chgData name="Opgenoort, Rik" userId="02ca8e0f-de7a-446c-a361-a75a3027f853" providerId="ADAL" clId="{D840B2BA-100B-41D2-8B86-83DEEE831E24}" dt="2024-06-28T10:04:38.897" v="8047" actId="1035"/>
          <ac:spMkLst>
            <pc:docMk/>
            <pc:sldMk cId="2462062040" sldId="273"/>
            <ac:spMk id="48" creationId="{AD2E040F-7DF8-EA09-A142-3E576CE02FA6}"/>
          </ac:spMkLst>
        </pc:spChg>
        <pc:spChg chg="add mod">
          <ac:chgData name="Opgenoort, Rik" userId="02ca8e0f-de7a-446c-a361-a75a3027f853" providerId="ADAL" clId="{D840B2BA-100B-41D2-8B86-83DEEE831E24}" dt="2024-06-28T10:04:38.897" v="8047" actId="1035"/>
          <ac:spMkLst>
            <pc:docMk/>
            <pc:sldMk cId="2462062040" sldId="273"/>
            <ac:spMk id="55" creationId="{E420F2E7-6EDB-8C45-DA3C-8599EEF95F28}"/>
          </ac:spMkLst>
        </pc:spChg>
        <pc:spChg chg="add mod">
          <ac:chgData name="Opgenoort, Rik" userId="02ca8e0f-de7a-446c-a361-a75a3027f853" providerId="ADAL" clId="{D840B2BA-100B-41D2-8B86-83DEEE831E24}" dt="2024-06-28T10:04:38.897" v="8047" actId="1035"/>
          <ac:spMkLst>
            <pc:docMk/>
            <pc:sldMk cId="2462062040" sldId="273"/>
            <ac:spMk id="59" creationId="{8147990F-6646-7E0C-ABA5-A362B6FE91D8}"/>
          </ac:spMkLst>
        </pc:spChg>
        <pc:spChg chg="add mod">
          <ac:chgData name="Opgenoort, Rik" userId="02ca8e0f-de7a-446c-a361-a75a3027f853" providerId="ADAL" clId="{D840B2BA-100B-41D2-8B86-83DEEE831E24}" dt="2024-06-27T08:45:51.399" v="2043"/>
          <ac:spMkLst>
            <pc:docMk/>
            <pc:sldMk cId="2462062040" sldId="273"/>
            <ac:spMk id="60" creationId="{E181B092-2A38-1F35-3A63-91CBA7A1ED42}"/>
          </ac:spMkLst>
        </pc:spChg>
        <pc:spChg chg="add mod">
          <ac:chgData name="Opgenoort, Rik" userId="02ca8e0f-de7a-446c-a361-a75a3027f853" providerId="ADAL" clId="{D840B2BA-100B-41D2-8B86-83DEEE831E24}" dt="2024-06-28T10:04:38.897" v="8047" actId="1035"/>
          <ac:spMkLst>
            <pc:docMk/>
            <pc:sldMk cId="2462062040" sldId="273"/>
            <ac:spMk id="64" creationId="{5284660A-FD3D-DB4C-EDC2-9EE4A8579AF3}"/>
          </ac:spMkLst>
        </pc:spChg>
        <pc:spChg chg="add mod">
          <ac:chgData name="Opgenoort, Rik" userId="02ca8e0f-de7a-446c-a361-a75a3027f853" providerId="ADAL" clId="{D840B2BA-100B-41D2-8B86-83DEEE831E24}" dt="2024-07-03T12:08:59.277" v="12423" actId="14100"/>
          <ac:spMkLst>
            <pc:docMk/>
            <pc:sldMk cId="2462062040" sldId="273"/>
            <ac:spMk id="65" creationId="{7BA2EFE4-6EFF-E3A9-5FC1-39844F94CA0C}"/>
          </ac:spMkLst>
        </pc:spChg>
        <pc:spChg chg="add mod">
          <ac:chgData name="Opgenoort, Rik" userId="02ca8e0f-de7a-446c-a361-a75a3027f853" providerId="ADAL" clId="{D840B2BA-100B-41D2-8B86-83DEEE831E24}" dt="2024-06-28T10:04:38.897" v="8047" actId="1035"/>
          <ac:spMkLst>
            <pc:docMk/>
            <pc:sldMk cId="2462062040" sldId="273"/>
            <ac:spMk id="70" creationId="{C66D787E-212B-3EF4-E14F-97C4F29FD910}"/>
          </ac:spMkLst>
        </pc:spChg>
        <pc:spChg chg="add mod">
          <ac:chgData name="Opgenoort, Rik" userId="02ca8e0f-de7a-446c-a361-a75a3027f853" providerId="ADAL" clId="{D840B2BA-100B-41D2-8B86-83DEEE831E24}" dt="2024-06-28T10:04:38.897" v="8047" actId="1035"/>
          <ac:spMkLst>
            <pc:docMk/>
            <pc:sldMk cId="2462062040" sldId="273"/>
            <ac:spMk id="76" creationId="{3A06D47D-4CBD-F15B-D48A-9D0BA6CB3F15}"/>
          </ac:spMkLst>
        </pc:spChg>
        <pc:spChg chg="add mod">
          <ac:chgData name="Opgenoort, Rik" userId="02ca8e0f-de7a-446c-a361-a75a3027f853" providerId="ADAL" clId="{D840B2BA-100B-41D2-8B86-83DEEE831E24}" dt="2024-06-28T10:04:38.897" v="8047" actId="1035"/>
          <ac:spMkLst>
            <pc:docMk/>
            <pc:sldMk cId="2462062040" sldId="273"/>
            <ac:spMk id="81" creationId="{E21A4303-9B0E-B754-94A8-4AEB0BB6D017}"/>
          </ac:spMkLst>
        </pc:spChg>
        <pc:spChg chg="add mod">
          <ac:chgData name="Opgenoort, Rik" userId="02ca8e0f-de7a-446c-a361-a75a3027f853" providerId="ADAL" clId="{D840B2BA-100B-41D2-8B86-83DEEE831E24}" dt="2024-06-28T10:04:38.897" v="8047" actId="1035"/>
          <ac:spMkLst>
            <pc:docMk/>
            <pc:sldMk cId="2462062040" sldId="273"/>
            <ac:spMk id="82" creationId="{65CAFC86-26F2-0AF1-5260-DBF46F0763E3}"/>
          </ac:spMkLst>
        </pc:spChg>
        <pc:spChg chg="add mod">
          <ac:chgData name="Opgenoort, Rik" userId="02ca8e0f-de7a-446c-a361-a75a3027f853" providerId="ADAL" clId="{D840B2BA-100B-41D2-8B86-83DEEE831E24}" dt="2024-06-28T10:04:56.511" v="8091" actId="20577"/>
          <ac:spMkLst>
            <pc:docMk/>
            <pc:sldMk cId="2462062040" sldId="273"/>
            <ac:spMk id="88" creationId="{6F6C5DDC-B5FA-B732-4976-9B90FEDECCCD}"/>
          </ac:spMkLst>
        </pc:spChg>
        <pc:graphicFrameChg chg="del">
          <ac:chgData name="Opgenoort, Rik" userId="02ca8e0f-de7a-446c-a361-a75a3027f853" providerId="ADAL" clId="{D840B2BA-100B-41D2-8B86-83DEEE831E24}" dt="2024-06-27T08:15:11.101" v="1430" actId="478"/>
          <ac:graphicFrameMkLst>
            <pc:docMk/>
            <pc:sldMk cId="2462062040" sldId="273"/>
            <ac:graphicFrameMk id="5" creationId="{384BC470-F8AD-86FC-C830-86D1A3955D03}"/>
          </ac:graphicFrameMkLst>
        </pc:graphicFrameChg>
        <pc:graphicFrameChg chg="del">
          <ac:chgData name="Opgenoort, Rik" userId="02ca8e0f-de7a-446c-a361-a75a3027f853" providerId="ADAL" clId="{D840B2BA-100B-41D2-8B86-83DEEE831E24}" dt="2024-06-27T08:15:11.101" v="1430" actId="478"/>
          <ac:graphicFrameMkLst>
            <pc:docMk/>
            <pc:sldMk cId="2462062040" sldId="273"/>
            <ac:graphicFrameMk id="7" creationId="{75892E0C-96CA-72FC-B679-301C2511BFBC}"/>
          </ac:graphicFrameMkLst>
        </pc:graphicFrameChg>
        <pc:graphicFrameChg chg="del">
          <ac:chgData name="Opgenoort, Rik" userId="02ca8e0f-de7a-446c-a361-a75a3027f853" providerId="ADAL" clId="{D840B2BA-100B-41D2-8B86-83DEEE831E24}" dt="2024-06-27T08:15:11.101" v="1430" actId="478"/>
          <ac:graphicFrameMkLst>
            <pc:docMk/>
            <pc:sldMk cId="2462062040" sldId="273"/>
            <ac:graphicFrameMk id="8" creationId="{5F323F2A-BB89-551A-1BDB-E9C5C8FACABB}"/>
          </ac:graphicFrameMkLst>
        </pc:graphicFrameChg>
        <pc:graphicFrameChg chg="del">
          <ac:chgData name="Opgenoort, Rik" userId="02ca8e0f-de7a-446c-a361-a75a3027f853" providerId="ADAL" clId="{D840B2BA-100B-41D2-8B86-83DEEE831E24}" dt="2024-06-27T08:15:11.101" v="1430" actId="478"/>
          <ac:graphicFrameMkLst>
            <pc:docMk/>
            <pc:sldMk cId="2462062040" sldId="273"/>
            <ac:graphicFrameMk id="9" creationId="{22D7D789-BC99-472E-000D-CDFBD98E1B15}"/>
          </ac:graphicFrameMkLst>
        </pc:graphicFrameChg>
        <pc:graphicFrameChg chg="del">
          <ac:chgData name="Opgenoort, Rik" userId="02ca8e0f-de7a-446c-a361-a75a3027f853" providerId="ADAL" clId="{D840B2BA-100B-41D2-8B86-83DEEE831E24}" dt="2024-06-27T08:15:11.101" v="1430" actId="478"/>
          <ac:graphicFrameMkLst>
            <pc:docMk/>
            <pc:sldMk cId="2462062040" sldId="273"/>
            <ac:graphicFrameMk id="10" creationId="{7A771C57-14DA-F934-491A-80D513CCB276}"/>
          </ac:graphicFrameMkLst>
        </pc:graphicFrameChg>
        <pc:graphicFrameChg chg="del">
          <ac:chgData name="Opgenoort, Rik" userId="02ca8e0f-de7a-446c-a361-a75a3027f853" providerId="ADAL" clId="{D840B2BA-100B-41D2-8B86-83DEEE831E24}" dt="2024-06-27T08:15:11.101" v="1430" actId="478"/>
          <ac:graphicFrameMkLst>
            <pc:docMk/>
            <pc:sldMk cId="2462062040" sldId="273"/>
            <ac:graphicFrameMk id="11" creationId="{0831965F-70EA-90DA-35A6-4351EE0543D0}"/>
          </ac:graphicFrameMkLst>
        </pc:graphicFrameChg>
        <pc:graphicFrameChg chg="del">
          <ac:chgData name="Opgenoort, Rik" userId="02ca8e0f-de7a-446c-a361-a75a3027f853" providerId="ADAL" clId="{D840B2BA-100B-41D2-8B86-83DEEE831E24}" dt="2024-06-27T08:15:11.101" v="1430" actId="478"/>
          <ac:graphicFrameMkLst>
            <pc:docMk/>
            <pc:sldMk cId="2462062040" sldId="273"/>
            <ac:graphicFrameMk id="12" creationId="{C4EF74CA-887F-DCF7-FC8B-A56A141568A8}"/>
          </ac:graphicFrameMkLst>
        </pc:graphicFrameChg>
        <pc:graphicFrameChg chg="del">
          <ac:chgData name="Opgenoort, Rik" userId="02ca8e0f-de7a-446c-a361-a75a3027f853" providerId="ADAL" clId="{D840B2BA-100B-41D2-8B86-83DEEE831E24}" dt="2024-06-27T08:15:11.101" v="1430" actId="478"/>
          <ac:graphicFrameMkLst>
            <pc:docMk/>
            <pc:sldMk cId="2462062040" sldId="273"/>
            <ac:graphicFrameMk id="13" creationId="{05A395D6-6C92-2598-6F20-C6897B8FE423}"/>
          </ac:graphicFrameMkLst>
        </pc:graphicFrameChg>
        <pc:graphicFrameChg chg="del">
          <ac:chgData name="Opgenoort, Rik" userId="02ca8e0f-de7a-446c-a361-a75a3027f853" providerId="ADAL" clId="{D840B2BA-100B-41D2-8B86-83DEEE831E24}" dt="2024-06-27T08:15:11.101" v="1430" actId="478"/>
          <ac:graphicFrameMkLst>
            <pc:docMk/>
            <pc:sldMk cId="2462062040" sldId="273"/>
            <ac:graphicFrameMk id="14" creationId="{AFD0D690-8B25-226F-60C8-351C9C34BF62}"/>
          </ac:graphicFrameMkLst>
        </pc:graphicFrameChg>
        <pc:graphicFrameChg chg="del">
          <ac:chgData name="Opgenoort, Rik" userId="02ca8e0f-de7a-446c-a361-a75a3027f853" providerId="ADAL" clId="{D840B2BA-100B-41D2-8B86-83DEEE831E24}" dt="2024-06-27T08:15:11.101" v="1430" actId="478"/>
          <ac:graphicFrameMkLst>
            <pc:docMk/>
            <pc:sldMk cId="2462062040" sldId="273"/>
            <ac:graphicFrameMk id="15" creationId="{621A0187-319E-347C-C2E4-AAB4B2C6FB92}"/>
          </ac:graphicFrameMkLst>
        </pc:graphicFrameChg>
        <pc:cxnChg chg="add mod">
          <ac:chgData name="Opgenoort, Rik" userId="02ca8e0f-de7a-446c-a361-a75a3027f853" providerId="ADAL" clId="{D840B2BA-100B-41D2-8B86-83DEEE831E24}" dt="2024-06-28T10:04:38.897" v="8047" actId="1035"/>
          <ac:cxnSpMkLst>
            <pc:docMk/>
            <pc:sldMk cId="2462062040" sldId="273"/>
            <ac:cxnSpMk id="20" creationId="{F954314C-787B-E61A-8B7E-48FB317A5EF9}"/>
          </ac:cxnSpMkLst>
        </pc:cxnChg>
        <pc:cxnChg chg="add mod">
          <ac:chgData name="Opgenoort, Rik" userId="02ca8e0f-de7a-446c-a361-a75a3027f853" providerId="ADAL" clId="{D840B2BA-100B-41D2-8B86-83DEEE831E24}" dt="2024-06-28T10:04:38.897" v="8047" actId="1035"/>
          <ac:cxnSpMkLst>
            <pc:docMk/>
            <pc:sldMk cId="2462062040" sldId="273"/>
            <ac:cxnSpMk id="24" creationId="{3AEDC719-2282-47C7-2FFB-99C40C47BE22}"/>
          </ac:cxnSpMkLst>
        </pc:cxnChg>
        <pc:cxnChg chg="add mod">
          <ac:chgData name="Opgenoort, Rik" userId="02ca8e0f-de7a-446c-a361-a75a3027f853" providerId="ADAL" clId="{D840B2BA-100B-41D2-8B86-83DEEE831E24}" dt="2024-06-28T10:04:38.897" v="8047" actId="1035"/>
          <ac:cxnSpMkLst>
            <pc:docMk/>
            <pc:sldMk cId="2462062040" sldId="273"/>
            <ac:cxnSpMk id="29" creationId="{FC21C623-D238-0442-88C8-72D973564622}"/>
          </ac:cxnSpMkLst>
        </pc:cxnChg>
        <pc:cxnChg chg="add mod">
          <ac:chgData name="Opgenoort, Rik" userId="02ca8e0f-de7a-446c-a361-a75a3027f853" providerId="ADAL" clId="{D840B2BA-100B-41D2-8B86-83DEEE831E24}" dt="2024-06-28T10:04:38.897" v="8047" actId="1035"/>
          <ac:cxnSpMkLst>
            <pc:docMk/>
            <pc:sldMk cId="2462062040" sldId="273"/>
            <ac:cxnSpMk id="52" creationId="{3F9F47D8-E915-AC1C-4C8A-6EA89D71B7B6}"/>
          </ac:cxnSpMkLst>
        </pc:cxnChg>
        <pc:cxnChg chg="add mod">
          <ac:chgData name="Opgenoort, Rik" userId="02ca8e0f-de7a-446c-a361-a75a3027f853" providerId="ADAL" clId="{D840B2BA-100B-41D2-8B86-83DEEE831E24}" dt="2024-06-28T10:04:38.897" v="8047" actId="1035"/>
          <ac:cxnSpMkLst>
            <pc:docMk/>
            <pc:sldMk cId="2462062040" sldId="273"/>
            <ac:cxnSpMk id="61" creationId="{5D5E7B2C-85A2-1A45-C015-9933E11E927A}"/>
          </ac:cxnSpMkLst>
        </pc:cxnChg>
        <pc:cxnChg chg="add mod">
          <ac:chgData name="Opgenoort, Rik" userId="02ca8e0f-de7a-446c-a361-a75a3027f853" providerId="ADAL" clId="{D840B2BA-100B-41D2-8B86-83DEEE831E24}" dt="2024-07-03T12:08:59.277" v="12423" actId="14100"/>
          <ac:cxnSpMkLst>
            <pc:docMk/>
            <pc:sldMk cId="2462062040" sldId="273"/>
            <ac:cxnSpMk id="66" creationId="{DBD98CAA-E6C7-CA20-49C9-268B0EFE28CF}"/>
          </ac:cxnSpMkLst>
        </pc:cxnChg>
        <pc:cxnChg chg="add mod">
          <ac:chgData name="Opgenoort, Rik" userId="02ca8e0f-de7a-446c-a361-a75a3027f853" providerId="ADAL" clId="{D840B2BA-100B-41D2-8B86-83DEEE831E24}" dt="2024-06-28T10:04:38.897" v="8047" actId="1035"/>
          <ac:cxnSpMkLst>
            <pc:docMk/>
            <pc:sldMk cId="2462062040" sldId="273"/>
            <ac:cxnSpMk id="77" creationId="{7E074008-1CA0-C38B-C594-3A8BD18F78B2}"/>
          </ac:cxnSpMkLst>
        </pc:cxnChg>
        <pc:cxnChg chg="add mod">
          <ac:chgData name="Opgenoort, Rik" userId="02ca8e0f-de7a-446c-a361-a75a3027f853" providerId="ADAL" clId="{D840B2BA-100B-41D2-8B86-83DEEE831E24}" dt="2024-06-28T10:04:38.897" v="8047" actId="1035"/>
          <ac:cxnSpMkLst>
            <pc:docMk/>
            <pc:sldMk cId="2462062040" sldId="273"/>
            <ac:cxnSpMk id="83" creationId="{D8E79441-723D-604F-ED80-F4141B0C4A23}"/>
          </ac:cxnSpMkLst>
        </pc:cxnChg>
      </pc:sldChg>
      <pc:sldChg chg="addSp modSp mod">
        <pc:chgData name="Opgenoort, Rik" userId="02ca8e0f-de7a-446c-a361-a75a3027f853" providerId="ADAL" clId="{D840B2BA-100B-41D2-8B86-83DEEE831E24}" dt="2024-07-03T14:19:48.791" v="13088" actId="767"/>
        <pc:sldMkLst>
          <pc:docMk/>
          <pc:sldMk cId="826731361" sldId="275"/>
        </pc:sldMkLst>
        <pc:spChg chg="add mod">
          <ac:chgData name="Opgenoort, Rik" userId="02ca8e0f-de7a-446c-a361-a75a3027f853" providerId="ADAL" clId="{D840B2BA-100B-41D2-8B86-83DEEE831E24}" dt="2024-07-03T14:19:44.032" v="13087" actId="20577"/>
          <ac:spMkLst>
            <pc:docMk/>
            <pc:sldMk cId="826731361" sldId="275"/>
            <ac:spMk id="5" creationId="{B0A39114-348E-44E2-2482-2CF6C19CA793}"/>
          </ac:spMkLst>
        </pc:spChg>
        <pc:spChg chg="add mod">
          <ac:chgData name="Opgenoort, Rik" userId="02ca8e0f-de7a-446c-a361-a75a3027f853" providerId="ADAL" clId="{D840B2BA-100B-41D2-8B86-83DEEE831E24}" dt="2024-07-03T14:19:48.791" v="13088" actId="767"/>
          <ac:spMkLst>
            <pc:docMk/>
            <pc:sldMk cId="826731361" sldId="275"/>
            <ac:spMk id="6" creationId="{12B65312-47AD-0AE7-0424-77A236BC1015}"/>
          </ac:spMkLst>
        </pc:spChg>
      </pc:sldChg>
      <pc:sldChg chg="del">
        <pc:chgData name="Opgenoort, Rik" userId="02ca8e0f-de7a-446c-a361-a75a3027f853" providerId="ADAL" clId="{D840B2BA-100B-41D2-8B86-83DEEE831E24}" dt="2024-06-27T09:41:37.847" v="3109" actId="47"/>
        <pc:sldMkLst>
          <pc:docMk/>
          <pc:sldMk cId="1181413718" sldId="277"/>
        </pc:sldMkLst>
        <pc:spChg chg="del">
          <ac:chgData name="Opgenoort, Rik" userId="02ca8e0f-de7a-446c-a361-a75a3027f853" providerId="ADAL" clId="{D840B2BA-100B-41D2-8B86-83DEEE831E24}" dt="2024-06-27T12:35:58.498" v="5452" actId="478"/>
          <ac:spMkLst>
            <pc:docMk/>
            <pc:sldMk cId="1181413718" sldId="277"/>
            <ac:spMk id="2" creationId="{E7DC54D1-B5C1-75DF-D32B-47EB4B385A44}"/>
          </ac:spMkLst>
        </pc:spChg>
        <pc:spChg chg="mod">
          <ac:chgData name="Opgenoort, Rik" userId="02ca8e0f-de7a-446c-a361-a75a3027f853" providerId="ADAL" clId="{D840B2BA-100B-41D2-8B86-83DEEE831E24}" dt="2024-06-27T12:36:13.575" v="5462"/>
          <ac:spMkLst>
            <pc:docMk/>
            <pc:sldMk cId="1181413718" sldId="277"/>
            <ac:spMk id="3" creationId="{440C9B57-9EA4-4E7A-36CC-C8C2D0D86BA1}"/>
          </ac:spMkLst>
        </pc:spChg>
        <pc:spChg chg="mod">
          <ac:chgData name="Opgenoort, Rik" userId="02ca8e0f-de7a-446c-a361-a75a3027f853" providerId="ADAL" clId="{D840B2BA-100B-41D2-8B86-83DEEE831E24}" dt="2024-06-27T12:35:46.025" v="5450" actId="207"/>
          <ac:spMkLst>
            <pc:docMk/>
            <pc:sldMk cId="1181413718" sldId="277"/>
            <ac:spMk id="5" creationId="{E61D9E82-F794-66F7-FB33-BE81F9C54DF1}"/>
          </ac:spMkLst>
        </pc:spChg>
        <pc:spChg chg="add del mod">
          <ac:chgData name="Opgenoort, Rik" userId="02ca8e0f-de7a-446c-a361-a75a3027f853" providerId="ADAL" clId="{D840B2BA-100B-41D2-8B86-83DEEE831E24}" dt="2024-06-27T12:36:00.827" v="5453" actId="478"/>
          <ac:spMkLst>
            <pc:docMk/>
            <pc:sldMk cId="1181413718" sldId="277"/>
            <ac:spMk id="11" creationId="{2A965561-9D17-4929-0FA9-A60E0D8AF8D8}"/>
          </ac:spMkLst>
        </pc:spChg>
        <pc:picChg chg="add mod">
          <ac:chgData name="Opgenoort, Rik" userId="02ca8e0f-de7a-446c-a361-a75a3027f853" providerId="ADAL" clId="{D840B2BA-100B-41D2-8B86-83DEEE831E24}" dt="2024-06-27T12:35:54.011" v="5451"/>
          <ac:picMkLst>
            <pc:docMk/>
            <pc:sldMk cId="1181413718" sldId="277"/>
            <ac:picMk id="6" creationId="{B7A2C438-B2B4-848F-FA75-1BCB7CF4F270}"/>
          </ac:picMkLst>
        </pc:picChg>
        <pc:picChg chg="add mod">
          <ac:chgData name="Opgenoort, Rik" userId="02ca8e0f-de7a-446c-a361-a75a3027f853" providerId="ADAL" clId="{D840B2BA-100B-41D2-8B86-83DEEE831E24}" dt="2024-06-27T12:35:54.011" v="5451"/>
          <ac:picMkLst>
            <pc:docMk/>
            <pc:sldMk cId="1181413718" sldId="277"/>
            <ac:picMk id="7" creationId="{B3E04E51-62C1-023D-8FB6-BF6EEAB9A497}"/>
          </ac:picMkLst>
        </pc:picChg>
        <pc:picChg chg="add mod">
          <ac:chgData name="Opgenoort, Rik" userId="02ca8e0f-de7a-446c-a361-a75a3027f853" providerId="ADAL" clId="{D840B2BA-100B-41D2-8B86-83DEEE831E24}" dt="2024-06-27T12:35:54.011" v="5451"/>
          <ac:picMkLst>
            <pc:docMk/>
            <pc:sldMk cId="1181413718" sldId="277"/>
            <ac:picMk id="8" creationId="{188E2F08-DDB6-6721-5218-82598D0EABB8}"/>
          </ac:picMkLst>
        </pc:picChg>
        <pc:picChg chg="add mod">
          <ac:chgData name="Opgenoort, Rik" userId="02ca8e0f-de7a-446c-a361-a75a3027f853" providerId="ADAL" clId="{D840B2BA-100B-41D2-8B86-83DEEE831E24}" dt="2024-06-27T12:35:54.011" v="5451"/>
          <ac:picMkLst>
            <pc:docMk/>
            <pc:sldMk cId="1181413718" sldId="277"/>
            <ac:picMk id="9" creationId="{919FA785-5050-44FD-9907-FC236665595D}"/>
          </ac:picMkLst>
        </pc:picChg>
      </pc:sldChg>
      <pc:sldChg chg="modSp mod modNotesTx">
        <pc:chgData name="Opgenoort, Rik" userId="02ca8e0f-de7a-446c-a361-a75a3027f853" providerId="ADAL" clId="{D840B2BA-100B-41D2-8B86-83DEEE831E24}" dt="2024-07-02T09:48:08.416" v="12048" actId="20577"/>
        <pc:sldMkLst>
          <pc:docMk/>
          <pc:sldMk cId="2966174318" sldId="281"/>
        </pc:sldMkLst>
        <pc:spChg chg="mod">
          <ac:chgData name="Opgenoort, Rik" userId="02ca8e0f-de7a-446c-a361-a75a3027f853" providerId="ADAL" clId="{D840B2BA-100B-41D2-8B86-83DEEE831E24}" dt="2024-07-02T08:24:05.502" v="11714" actId="20577"/>
          <ac:spMkLst>
            <pc:docMk/>
            <pc:sldMk cId="2966174318" sldId="281"/>
            <ac:spMk id="7" creationId="{CED961A2-6324-53DE-7D17-B2D410368D20}"/>
          </ac:spMkLst>
        </pc:spChg>
      </pc:sldChg>
      <pc:sldChg chg="del">
        <pc:chgData name="Opgenoort, Rik" userId="02ca8e0f-de7a-446c-a361-a75a3027f853" providerId="ADAL" clId="{D840B2BA-100B-41D2-8B86-83DEEE831E24}" dt="2024-06-26T13:09:33.095" v="67" actId="47"/>
        <pc:sldMkLst>
          <pc:docMk/>
          <pc:sldMk cId="268237982" sldId="284"/>
        </pc:sldMkLst>
      </pc:sldChg>
      <pc:sldChg chg="addSp delSp modSp add mod">
        <pc:chgData name="Opgenoort, Rik" userId="02ca8e0f-de7a-446c-a361-a75a3027f853" providerId="ADAL" clId="{D840B2BA-100B-41D2-8B86-83DEEE831E24}" dt="2024-07-02T08:31:25.520" v="11755" actId="20577"/>
        <pc:sldMkLst>
          <pc:docMk/>
          <pc:sldMk cId="3047949547" sldId="284"/>
        </pc:sldMkLst>
        <pc:spChg chg="mod">
          <ac:chgData name="Opgenoort, Rik" userId="02ca8e0f-de7a-446c-a361-a75a3027f853" providerId="ADAL" clId="{D840B2BA-100B-41D2-8B86-83DEEE831E24}" dt="2024-06-27T07:45:47.476" v="963" actId="6549"/>
          <ac:spMkLst>
            <pc:docMk/>
            <pc:sldMk cId="3047949547" sldId="284"/>
            <ac:spMk id="3" creationId="{57A99101-6AFE-8507-35B6-C523CFA7B5BD}"/>
          </ac:spMkLst>
        </pc:spChg>
        <pc:spChg chg="mod">
          <ac:chgData name="Opgenoort, Rik" userId="02ca8e0f-de7a-446c-a361-a75a3027f853" providerId="ADAL" clId="{D840B2BA-100B-41D2-8B86-83DEEE831E24}" dt="2024-06-26T14:57:17.927" v="862" actId="20577"/>
          <ac:spMkLst>
            <pc:docMk/>
            <pc:sldMk cId="3047949547" sldId="284"/>
            <ac:spMk id="5" creationId="{449873A9-86C4-601B-4C88-9645181D7FAF}"/>
          </ac:spMkLst>
        </pc:spChg>
        <pc:spChg chg="mod">
          <ac:chgData name="Opgenoort, Rik" userId="02ca8e0f-de7a-446c-a361-a75a3027f853" providerId="ADAL" clId="{D840B2BA-100B-41D2-8B86-83DEEE831E24}" dt="2024-06-26T14:57:26.284" v="870" actId="20577"/>
          <ac:spMkLst>
            <pc:docMk/>
            <pc:sldMk cId="3047949547" sldId="284"/>
            <ac:spMk id="6" creationId="{84ABC754-5FAA-A32D-DF93-EDB84AAD0128}"/>
          </ac:spMkLst>
        </pc:spChg>
        <pc:spChg chg="mod">
          <ac:chgData name="Opgenoort, Rik" userId="02ca8e0f-de7a-446c-a361-a75a3027f853" providerId="ADAL" clId="{D840B2BA-100B-41D2-8B86-83DEEE831E24}" dt="2024-06-27T07:42:30.528" v="931" actId="20577"/>
          <ac:spMkLst>
            <pc:docMk/>
            <pc:sldMk cId="3047949547" sldId="284"/>
            <ac:spMk id="7" creationId="{57F5DF95-0948-FD77-BBC1-426587888FA0}"/>
          </ac:spMkLst>
        </pc:spChg>
        <pc:spChg chg="mod">
          <ac:chgData name="Opgenoort, Rik" userId="02ca8e0f-de7a-446c-a361-a75a3027f853" providerId="ADAL" clId="{D840B2BA-100B-41D2-8B86-83DEEE831E24}" dt="2024-07-02T08:31:25.520" v="11755" actId="20577"/>
          <ac:spMkLst>
            <pc:docMk/>
            <pc:sldMk cId="3047949547" sldId="284"/>
            <ac:spMk id="8" creationId="{CE845B28-4F17-6AD5-5666-5C94447D6F22}"/>
          </ac:spMkLst>
        </pc:spChg>
        <pc:spChg chg="mod">
          <ac:chgData name="Opgenoort, Rik" userId="02ca8e0f-de7a-446c-a361-a75a3027f853" providerId="ADAL" clId="{D840B2BA-100B-41D2-8B86-83DEEE831E24}" dt="2024-06-27T07:42:17.887" v="914" actId="113"/>
          <ac:spMkLst>
            <pc:docMk/>
            <pc:sldMk cId="3047949547" sldId="284"/>
            <ac:spMk id="9" creationId="{A3F5FFC8-C191-4357-A881-4AFCBCD7B55F}"/>
          </ac:spMkLst>
        </pc:spChg>
        <pc:spChg chg="mod">
          <ac:chgData name="Opgenoort, Rik" userId="02ca8e0f-de7a-446c-a361-a75a3027f853" providerId="ADAL" clId="{D840B2BA-100B-41D2-8B86-83DEEE831E24}" dt="2024-06-27T07:42:51.356" v="937"/>
          <ac:spMkLst>
            <pc:docMk/>
            <pc:sldMk cId="3047949547" sldId="284"/>
            <ac:spMk id="10" creationId="{D181B546-E33C-6545-F4BE-1D7583870786}"/>
          </ac:spMkLst>
        </pc:spChg>
        <pc:picChg chg="add mod">
          <ac:chgData name="Opgenoort, Rik" userId="02ca8e0f-de7a-446c-a361-a75a3027f853" providerId="ADAL" clId="{D840B2BA-100B-41D2-8B86-83DEEE831E24}" dt="2024-06-27T07:43:31.895" v="941" actId="1076"/>
          <ac:picMkLst>
            <pc:docMk/>
            <pc:sldMk cId="3047949547" sldId="284"/>
            <ac:picMk id="11" creationId="{C5C7364D-F847-BF58-8C82-065F8F3E418C}"/>
          </ac:picMkLst>
        </pc:picChg>
        <pc:picChg chg="del mod">
          <ac:chgData name="Opgenoort, Rik" userId="02ca8e0f-de7a-446c-a361-a75a3027f853" providerId="ADAL" clId="{D840B2BA-100B-41D2-8B86-83DEEE831E24}" dt="2024-06-27T07:39:26.561" v="880" actId="478"/>
          <ac:picMkLst>
            <pc:docMk/>
            <pc:sldMk cId="3047949547" sldId="284"/>
            <ac:picMk id="12" creationId="{69073A96-3A34-3406-E154-50C9BB75BE26}"/>
          </ac:picMkLst>
        </pc:picChg>
        <pc:picChg chg="add mod modCrop">
          <ac:chgData name="Opgenoort, Rik" userId="02ca8e0f-de7a-446c-a361-a75a3027f853" providerId="ADAL" clId="{D840B2BA-100B-41D2-8B86-83DEEE831E24}" dt="2024-06-27T07:44:42.817" v="948" actId="732"/>
          <ac:picMkLst>
            <pc:docMk/>
            <pc:sldMk cId="3047949547" sldId="284"/>
            <ac:picMk id="14" creationId="{60C1E3B6-5D48-CD9E-A16C-B69C3E54021F}"/>
          </ac:picMkLst>
        </pc:picChg>
        <pc:picChg chg="add mod">
          <ac:chgData name="Opgenoort, Rik" userId="02ca8e0f-de7a-446c-a361-a75a3027f853" providerId="ADAL" clId="{D840B2BA-100B-41D2-8B86-83DEEE831E24}" dt="2024-06-27T07:45:11.169" v="951" actId="27614"/>
          <ac:picMkLst>
            <pc:docMk/>
            <pc:sldMk cId="3047949547" sldId="284"/>
            <ac:picMk id="16" creationId="{DBA5B322-3587-DCA0-CCD0-29A278A9F5BB}"/>
          </ac:picMkLst>
        </pc:picChg>
      </pc:sldChg>
      <pc:sldChg chg="addSp delSp modSp add mod ord">
        <pc:chgData name="Opgenoort, Rik" userId="02ca8e0f-de7a-446c-a361-a75a3027f853" providerId="ADAL" clId="{D840B2BA-100B-41D2-8B86-83DEEE831E24}" dt="2024-07-02T09:56:19.014" v="12181" actId="21"/>
        <pc:sldMkLst>
          <pc:docMk/>
          <pc:sldMk cId="340564908" sldId="285"/>
        </pc:sldMkLst>
        <pc:spChg chg="mod">
          <ac:chgData name="Opgenoort, Rik" userId="02ca8e0f-de7a-446c-a361-a75a3027f853" providerId="ADAL" clId="{D840B2BA-100B-41D2-8B86-83DEEE831E24}" dt="2024-06-27T07:55:44.194" v="1064" actId="20577"/>
          <ac:spMkLst>
            <pc:docMk/>
            <pc:sldMk cId="340564908" sldId="285"/>
            <ac:spMk id="2" creationId="{84D11FFA-5910-25CF-97FC-3F57A26D2F34}"/>
          </ac:spMkLst>
        </pc:spChg>
        <pc:spChg chg="mod">
          <ac:chgData name="Opgenoort, Rik" userId="02ca8e0f-de7a-446c-a361-a75a3027f853" providerId="ADAL" clId="{D840B2BA-100B-41D2-8B86-83DEEE831E24}" dt="2024-06-27T07:53:47.225" v="984" actId="20577"/>
          <ac:spMkLst>
            <pc:docMk/>
            <pc:sldMk cId="340564908" sldId="285"/>
            <ac:spMk id="3" creationId="{1037FAE8-BA8C-4FA6-DEF6-3A1DB5D2324A}"/>
          </ac:spMkLst>
        </pc:spChg>
        <pc:spChg chg="mod">
          <ac:chgData name="Opgenoort, Rik" userId="02ca8e0f-de7a-446c-a361-a75a3027f853" providerId="ADAL" clId="{D840B2BA-100B-41D2-8B86-83DEEE831E24}" dt="2024-07-02T09:54:27.492" v="12170" actId="20577"/>
          <ac:spMkLst>
            <pc:docMk/>
            <pc:sldMk cId="340564908" sldId="285"/>
            <ac:spMk id="5" creationId="{6F0F8AE3-FA92-1A18-5890-FBC83C92892A}"/>
          </ac:spMkLst>
        </pc:spChg>
        <pc:spChg chg="del mod">
          <ac:chgData name="Opgenoort, Rik" userId="02ca8e0f-de7a-446c-a361-a75a3027f853" providerId="ADAL" clId="{D840B2BA-100B-41D2-8B86-83DEEE831E24}" dt="2024-06-27T07:57:36.588" v="1160" actId="478"/>
          <ac:spMkLst>
            <pc:docMk/>
            <pc:sldMk cId="340564908" sldId="285"/>
            <ac:spMk id="6" creationId="{57B0652E-286F-348B-250C-A3D2F16C966D}"/>
          </ac:spMkLst>
        </pc:spChg>
        <pc:picChg chg="add del mod">
          <ac:chgData name="Opgenoort, Rik" userId="02ca8e0f-de7a-446c-a361-a75a3027f853" providerId="ADAL" clId="{D840B2BA-100B-41D2-8B86-83DEEE831E24}" dt="2024-07-02T09:56:19.014" v="12181" actId="21"/>
          <ac:picMkLst>
            <pc:docMk/>
            <pc:sldMk cId="340564908" sldId="285"/>
            <ac:picMk id="7" creationId="{D3FE6A13-6FB7-7CDC-6E12-D70F359E7A87}"/>
          </ac:picMkLst>
        </pc:picChg>
      </pc:sldChg>
      <pc:sldChg chg="addSp delSp modSp add mod ord">
        <pc:chgData name="Opgenoort, Rik" userId="02ca8e0f-de7a-446c-a361-a75a3027f853" providerId="ADAL" clId="{D840B2BA-100B-41D2-8B86-83DEEE831E24}" dt="2024-06-27T08:28:00.728" v="1700"/>
        <pc:sldMkLst>
          <pc:docMk/>
          <pc:sldMk cId="1609782990" sldId="286"/>
        </pc:sldMkLst>
        <pc:spChg chg="del">
          <ac:chgData name="Opgenoort, Rik" userId="02ca8e0f-de7a-446c-a361-a75a3027f853" providerId="ADAL" clId="{D840B2BA-100B-41D2-8B86-83DEEE831E24}" dt="2024-06-27T08:02:05.085" v="1286" actId="478"/>
          <ac:spMkLst>
            <pc:docMk/>
            <pc:sldMk cId="1609782990" sldId="286"/>
            <ac:spMk id="2" creationId="{84D11FFA-5910-25CF-97FC-3F57A26D2F34}"/>
          </ac:spMkLst>
        </pc:spChg>
        <pc:spChg chg="mod">
          <ac:chgData name="Opgenoort, Rik" userId="02ca8e0f-de7a-446c-a361-a75a3027f853" providerId="ADAL" clId="{D840B2BA-100B-41D2-8B86-83DEEE831E24}" dt="2024-06-27T08:00:52.554" v="1275" actId="6549"/>
          <ac:spMkLst>
            <pc:docMk/>
            <pc:sldMk cId="1609782990" sldId="286"/>
            <ac:spMk id="5" creationId="{6F0F8AE3-FA92-1A18-5890-FBC83C92892A}"/>
          </ac:spMkLst>
        </pc:spChg>
        <pc:spChg chg="mod">
          <ac:chgData name="Opgenoort, Rik" userId="02ca8e0f-de7a-446c-a361-a75a3027f853" providerId="ADAL" clId="{D840B2BA-100B-41D2-8B86-83DEEE831E24}" dt="2024-06-27T08:00:36.762" v="1270" actId="20577"/>
          <ac:spMkLst>
            <pc:docMk/>
            <pc:sldMk cId="1609782990" sldId="286"/>
            <ac:spMk id="6" creationId="{57B0652E-286F-348B-250C-A3D2F16C966D}"/>
          </ac:spMkLst>
        </pc:spChg>
        <pc:spChg chg="add mod">
          <ac:chgData name="Opgenoort, Rik" userId="02ca8e0f-de7a-446c-a361-a75a3027f853" providerId="ADAL" clId="{D840B2BA-100B-41D2-8B86-83DEEE831E24}" dt="2024-06-27T08:02:02.135" v="1285"/>
          <ac:spMkLst>
            <pc:docMk/>
            <pc:sldMk cId="1609782990" sldId="286"/>
            <ac:spMk id="7" creationId="{8C9687CA-AD1F-BB0A-CFBC-358BC3239FC9}"/>
          </ac:spMkLst>
        </pc:spChg>
        <pc:spChg chg="add del mod">
          <ac:chgData name="Opgenoort, Rik" userId="02ca8e0f-de7a-446c-a361-a75a3027f853" providerId="ADAL" clId="{D840B2BA-100B-41D2-8B86-83DEEE831E24}" dt="2024-06-27T08:02:07.255" v="1287" actId="478"/>
          <ac:spMkLst>
            <pc:docMk/>
            <pc:sldMk cId="1609782990" sldId="286"/>
            <ac:spMk id="10" creationId="{201EE763-C64E-006B-EE10-CABCFE35134C}"/>
          </ac:spMkLst>
        </pc:spChg>
        <pc:picChg chg="add mod">
          <ac:chgData name="Opgenoort, Rik" userId="02ca8e0f-de7a-446c-a361-a75a3027f853" providerId="ADAL" clId="{D840B2BA-100B-41D2-8B86-83DEEE831E24}" dt="2024-06-27T08:02:02.135" v="1285"/>
          <ac:picMkLst>
            <pc:docMk/>
            <pc:sldMk cId="1609782990" sldId="286"/>
            <ac:picMk id="8" creationId="{F3173FF3-3390-DC95-7E4A-59C9B6CBC905}"/>
          </ac:picMkLst>
        </pc:picChg>
      </pc:sldChg>
      <pc:sldChg chg="addSp modSp add mod ord modAnim">
        <pc:chgData name="Opgenoort, Rik" userId="02ca8e0f-de7a-446c-a361-a75a3027f853" providerId="ADAL" clId="{D840B2BA-100B-41D2-8B86-83DEEE831E24}" dt="2024-07-02T08:14:49.597" v="11517"/>
        <pc:sldMkLst>
          <pc:docMk/>
          <pc:sldMk cId="2097120211" sldId="287"/>
        </pc:sldMkLst>
        <pc:spChg chg="mod">
          <ac:chgData name="Opgenoort, Rik" userId="02ca8e0f-de7a-446c-a361-a75a3027f853" providerId="ADAL" clId="{D840B2BA-100B-41D2-8B86-83DEEE831E24}" dt="2024-06-27T08:01:55.052" v="1284" actId="14100"/>
          <ac:spMkLst>
            <pc:docMk/>
            <pc:sldMk cId="2097120211" sldId="287"/>
            <ac:spMk id="2" creationId="{84D11FFA-5910-25CF-97FC-3F57A26D2F34}"/>
          </ac:spMkLst>
        </pc:spChg>
        <pc:spChg chg="mod">
          <ac:chgData name="Opgenoort, Rik" userId="02ca8e0f-de7a-446c-a361-a75a3027f853" providerId="ADAL" clId="{D840B2BA-100B-41D2-8B86-83DEEE831E24}" dt="2024-06-27T08:03:21.862" v="1326" actId="20577"/>
          <ac:spMkLst>
            <pc:docMk/>
            <pc:sldMk cId="2097120211" sldId="287"/>
            <ac:spMk id="5" creationId="{6F0F8AE3-FA92-1A18-5890-FBC83C92892A}"/>
          </ac:spMkLst>
        </pc:spChg>
        <pc:spChg chg="mod">
          <ac:chgData name="Opgenoort, Rik" userId="02ca8e0f-de7a-446c-a361-a75a3027f853" providerId="ADAL" clId="{D840B2BA-100B-41D2-8B86-83DEEE831E24}" dt="2024-06-27T08:05:39.401" v="1428" actId="20577"/>
          <ac:spMkLst>
            <pc:docMk/>
            <pc:sldMk cId="2097120211" sldId="287"/>
            <ac:spMk id="6" creationId="{57B0652E-286F-348B-250C-A3D2F16C966D}"/>
          </ac:spMkLst>
        </pc:spChg>
        <pc:spChg chg="add mod">
          <ac:chgData name="Opgenoort, Rik" userId="02ca8e0f-de7a-446c-a361-a75a3027f853" providerId="ADAL" clId="{D840B2BA-100B-41D2-8B86-83DEEE831E24}" dt="2024-07-02T08:14:45.696" v="11516" actId="207"/>
          <ac:spMkLst>
            <pc:docMk/>
            <pc:sldMk cId="2097120211" sldId="287"/>
            <ac:spMk id="9" creationId="{0958E7F2-9971-E01A-DCCE-E1A04CD6C0CD}"/>
          </ac:spMkLst>
        </pc:spChg>
        <pc:picChg chg="add mod">
          <ac:chgData name="Opgenoort, Rik" userId="02ca8e0f-de7a-446c-a361-a75a3027f853" providerId="ADAL" clId="{D840B2BA-100B-41D2-8B86-83DEEE831E24}" dt="2024-06-27T08:01:51.482" v="1283" actId="1076"/>
          <ac:picMkLst>
            <pc:docMk/>
            <pc:sldMk cId="2097120211" sldId="287"/>
            <ac:picMk id="8" creationId="{0CFA39C0-4D6E-3429-478D-3DEFB0E09D4C}"/>
          </ac:picMkLst>
        </pc:picChg>
      </pc:sldChg>
      <pc:sldChg chg="addSp delSp modSp add mod modAnim">
        <pc:chgData name="Opgenoort, Rik" userId="02ca8e0f-de7a-446c-a361-a75a3027f853" providerId="ADAL" clId="{D840B2BA-100B-41D2-8B86-83DEEE831E24}" dt="2024-06-27T10:14:24.553" v="4200" actId="1076"/>
        <pc:sldMkLst>
          <pc:docMk/>
          <pc:sldMk cId="5850239" sldId="288"/>
        </pc:sldMkLst>
        <pc:spChg chg="mod">
          <ac:chgData name="Opgenoort, Rik" userId="02ca8e0f-de7a-446c-a361-a75a3027f853" providerId="ADAL" clId="{D840B2BA-100B-41D2-8B86-83DEEE831E24}" dt="2024-06-27T08:31:43.169" v="1779" actId="20577"/>
          <ac:spMkLst>
            <pc:docMk/>
            <pc:sldMk cId="5850239" sldId="288"/>
            <ac:spMk id="2" creationId="{84D11FFA-5910-25CF-97FC-3F57A26D2F34}"/>
          </ac:spMkLst>
        </pc:spChg>
        <pc:spChg chg="mod">
          <ac:chgData name="Opgenoort, Rik" userId="02ca8e0f-de7a-446c-a361-a75a3027f853" providerId="ADAL" clId="{D840B2BA-100B-41D2-8B86-83DEEE831E24}" dt="2024-06-27T08:50:12.678" v="2105" actId="20577"/>
          <ac:spMkLst>
            <pc:docMk/>
            <pc:sldMk cId="5850239" sldId="288"/>
            <ac:spMk id="3" creationId="{1037FAE8-BA8C-4FA6-DEF6-3A1DB5D2324A}"/>
          </ac:spMkLst>
        </pc:spChg>
        <pc:spChg chg="mod">
          <ac:chgData name="Opgenoort, Rik" userId="02ca8e0f-de7a-446c-a361-a75a3027f853" providerId="ADAL" clId="{D840B2BA-100B-41D2-8B86-83DEEE831E24}" dt="2024-06-27T08:48:10.198" v="2086" actId="6549"/>
          <ac:spMkLst>
            <pc:docMk/>
            <pc:sldMk cId="5850239" sldId="288"/>
            <ac:spMk id="5" creationId="{6F0F8AE3-FA92-1A18-5890-FBC83C92892A}"/>
          </ac:spMkLst>
        </pc:spChg>
        <pc:spChg chg="del">
          <ac:chgData name="Opgenoort, Rik" userId="02ca8e0f-de7a-446c-a361-a75a3027f853" providerId="ADAL" clId="{D840B2BA-100B-41D2-8B86-83DEEE831E24}" dt="2024-06-27T08:48:32.891" v="2087" actId="478"/>
          <ac:spMkLst>
            <pc:docMk/>
            <pc:sldMk cId="5850239" sldId="288"/>
            <ac:spMk id="6" creationId="{57B0652E-286F-348B-250C-A3D2F16C966D}"/>
          </ac:spMkLst>
        </pc:spChg>
        <pc:spChg chg="add del mod">
          <ac:chgData name="Opgenoort, Rik" userId="02ca8e0f-de7a-446c-a361-a75a3027f853" providerId="ADAL" clId="{D840B2BA-100B-41D2-8B86-83DEEE831E24}" dt="2024-06-27T08:48:34.703" v="2088" actId="478"/>
          <ac:spMkLst>
            <pc:docMk/>
            <pc:sldMk cId="5850239" sldId="288"/>
            <ac:spMk id="8" creationId="{2A8C802D-57D2-9608-4149-CBBB9D471A94}"/>
          </ac:spMkLst>
        </pc:spChg>
        <pc:picChg chg="add mod">
          <ac:chgData name="Opgenoort, Rik" userId="02ca8e0f-de7a-446c-a361-a75a3027f853" providerId="ADAL" clId="{D840B2BA-100B-41D2-8B86-83DEEE831E24}" dt="2024-06-27T08:50:09.607" v="2095" actId="1076"/>
          <ac:picMkLst>
            <pc:docMk/>
            <pc:sldMk cId="5850239" sldId="288"/>
            <ac:picMk id="9" creationId="{87ABA7F3-A1D0-7181-4D24-657E6E2120B4}"/>
          </ac:picMkLst>
        </pc:picChg>
        <pc:picChg chg="add mod">
          <ac:chgData name="Opgenoort, Rik" userId="02ca8e0f-de7a-446c-a361-a75a3027f853" providerId="ADAL" clId="{D840B2BA-100B-41D2-8B86-83DEEE831E24}" dt="2024-06-27T10:14:24.553" v="4200" actId="1076"/>
          <ac:picMkLst>
            <pc:docMk/>
            <pc:sldMk cId="5850239" sldId="288"/>
            <ac:picMk id="11" creationId="{79B8D72C-B928-CA0A-7511-1DC9BBFC4922}"/>
          </ac:picMkLst>
        </pc:picChg>
        <pc:picChg chg="add mod">
          <ac:chgData name="Opgenoort, Rik" userId="02ca8e0f-de7a-446c-a361-a75a3027f853" providerId="ADAL" clId="{D840B2BA-100B-41D2-8B86-83DEEE831E24}" dt="2024-06-27T09:14:19.218" v="2496" actId="1076"/>
          <ac:picMkLst>
            <pc:docMk/>
            <pc:sldMk cId="5850239" sldId="288"/>
            <ac:picMk id="1026" creationId="{0812F497-2E42-D80E-B584-0B32AB46029B}"/>
          </ac:picMkLst>
        </pc:picChg>
      </pc:sldChg>
      <pc:sldChg chg="add del">
        <pc:chgData name="Opgenoort, Rik" userId="02ca8e0f-de7a-446c-a361-a75a3027f853" providerId="ADAL" clId="{D840B2BA-100B-41D2-8B86-83DEEE831E24}" dt="2024-06-27T08:32:09.790" v="1804" actId="47"/>
        <pc:sldMkLst>
          <pc:docMk/>
          <pc:sldMk cId="615675825" sldId="289"/>
        </pc:sldMkLst>
      </pc:sldChg>
      <pc:sldChg chg="addSp delSp modSp add mod">
        <pc:chgData name="Opgenoort, Rik" userId="02ca8e0f-de7a-446c-a361-a75a3027f853" providerId="ADAL" clId="{D840B2BA-100B-41D2-8B86-83DEEE831E24}" dt="2024-06-27T08:50:26.823" v="2120" actId="20577"/>
        <pc:sldMkLst>
          <pc:docMk/>
          <pc:sldMk cId="2408606189" sldId="289"/>
        </pc:sldMkLst>
        <pc:spChg chg="mod">
          <ac:chgData name="Opgenoort, Rik" userId="02ca8e0f-de7a-446c-a361-a75a3027f853" providerId="ADAL" clId="{D840B2BA-100B-41D2-8B86-83DEEE831E24}" dt="2024-06-27T08:38:39.913" v="1903" actId="20577"/>
          <ac:spMkLst>
            <pc:docMk/>
            <pc:sldMk cId="2408606189" sldId="289"/>
            <ac:spMk id="2" creationId="{09470C57-00BF-4A20-BCEF-38B0E0E3E77F}"/>
          </ac:spMkLst>
        </pc:spChg>
        <pc:spChg chg="mod">
          <ac:chgData name="Opgenoort, Rik" userId="02ca8e0f-de7a-446c-a361-a75a3027f853" providerId="ADAL" clId="{D840B2BA-100B-41D2-8B86-83DEEE831E24}" dt="2024-06-27T08:37:44.258" v="1865" actId="14100"/>
          <ac:spMkLst>
            <pc:docMk/>
            <pc:sldMk cId="2408606189" sldId="289"/>
            <ac:spMk id="4" creationId="{46DE0072-3E66-379E-3404-8F58EA5E8007}"/>
          </ac:spMkLst>
        </pc:spChg>
        <pc:spChg chg="del">
          <ac:chgData name="Opgenoort, Rik" userId="02ca8e0f-de7a-446c-a361-a75a3027f853" providerId="ADAL" clId="{D840B2BA-100B-41D2-8B86-83DEEE831E24}" dt="2024-06-27T08:34:30.010" v="1829" actId="478"/>
          <ac:spMkLst>
            <pc:docMk/>
            <pc:sldMk cId="2408606189" sldId="289"/>
            <ac:spMk id="6" creationId="{7735C7CF-99EE-9221-171F-059CD2771C9D}"/>
          </ac:spMkLst>
        </pc:spChg>
        <pc:spChg chg="del">
          <ac:chgData name="Opgenoort, Rik" userId="02ca8e0f-de7a-446c-a361-a75a3027f853" providerId="ADAL" clId="{D840B2BA-100B-41D2-8B86-83DEEE831E24}" dt="2024-06-27T08:34:29.507" v="1828" actId="478"/>
          <ac:spMkLst>
            <pc:docMk/>
            <pc:sldMk cId="2408606189" sldId="289"/>
            <ac:spMk id="7" creationId="{66ECB0F0-AA1C-028E-3F3A-CB8FC7C1C473}"/>
          </ac:spMkLst>
        </pc:spChg>
        <pc:spChg chg="del">
          <ac:chgData name="Opgenoort, Rik" userId="02ca8e0f-de7a-446c-a361-a75a3027f853" providerId="ADAL" clId="{D840B2BA-100B-41D2-8B86-83DEEE831E24}" dt="2024-06-27T08:34:28.945" v="1827" actId="478"/>
          <ac:spMkLst>
            <pc:docMk/>
            <pc:sldMk cId="2408606189" sldId="289"/>
            <ac:spMk id="8" creationId="{1741E52F-275C-E4C4-D67A-5CE8E0FFD755}"/>
          </ac:spMkLst>
        </pc:spChg>
        <pc:spChg chg="mod">
          <ac:chgData name="Opgenoort, Rik" userId="02ca8e0f-de7a-446c-a361-a75a3027f853" providerId="ADAL" clId="{D840B2BA-100B-41D2-8B86-83DEEE831E24}" dt="2024-06-27T08:50:26.823" v="2120" actId="20577"/>
          <ac:spMkLst>
            <pc:docMk/>
            <pc:sldMk cId="2408606189" sldId="289"/>
            <ac:spMk id="9" creationId="{2279A034-8885-1AEB-A574-505B11FB4E11}"/>
          </ac:spMkLst>
        </pc:spChg>
        <pc:spChg chg="del">
          <ac:chgData name="Opgenoort, Rik" userId="02ca8e0f-de7a-446c-a361-a75a3027f853" providerId="ADAL" clId="{D840B2BA-100B-41D2-8B86-83DEEE831E24}" dt="2024-06-27T08:34:31.345" v="1831" actId="478"/>
          <ac:spMkLst>
            <pc:docMk/>
            <pc:sldMk cId="2408606189" sldId="289"/>
            <ac:spMk id="10" creationId="{ED551324-0BED-C413-C33B-68FBB903B0D1}"/>
          </ac:spMkLst>
        </pc:spChg>
        <pc:spChg chg="del">
          <ac:chgData name="Opgenoort, Rik" userId="02ca8e0f-de7a-446c-a361-a75a3027f853" providerId="ADAL" clId="{D840B2BA-100B-41D2-8B86-83DEEE831E24}" dt="2024-06-27T08:34:32.128" v="1832" actId="478"/>
          <ac:spMkLst>
            <pc:docMk/>
            <pc:sldMk cId="2408606189" sldId="289"/>
            <ac:spMk id="11" creationId="{73B7A178-6330-BECC-1FCB-29884198EE73}"/>
          </ac:spMkLst>
        </pc:spChg>
        <pc:spChg chg="del">
          <ac:chgData name="Opgenoort, Rik" userId="02ca8e0f-de7a-446c-a361-a75a3027f853" providerId="ADAL" clId="{D840B2BA-100B-41D2-8B86-83DEEE831E24}" dt="2024-06-27T08:34:30.497" v="1830" actId="478"/>
          <ac:spMkLst>
            <pc:docMk/>
            <pc:sldMk cId="2408606189" sldId="289"/>
            <ac:spMk id="12" creationId="{69CCDA57-41EA-359E-5A0A-84FA22B3064B}"/>
          </ac:spMkLst>
        </pc:spChg>
        <pc:spChg chg="mod">
          <ac:chgData name="Opgenoort, Rik" userId="02ca8e0f-de7a-446c-a361-a75a3027f853" providerId="ADAL" clId="{D840B2BA-100B-41D2-8B86-83DEEE831E24}" dt="2024-06-27T08:34:55.473" v="1836" actId="207"/>
          <ac:spMkLst>
            <pc:docMk/>
            <pc:sldMk cId="2408606189" sldId="289"/>
            <ac:spMk id="13" creationId="{E979F8C8-11F4-3EEF-06F6-FCF6755F8642}"/>
          </ac:spMkLst>
        </pc:spChg>
        <pc:spChg chg="mod">
          <ac:chgData name="Opgenoort, Rik" userId="02ca8e0f-de7a-446c-a361-a75a3027f853" providerId="ADAL" clId="{D840B2BA-100B-41D2-8B86-83DEEE831E24}" dt="2024-06-27T08:34:55.473" v="1836" actId="207"/>
          <ac:spMkLst>
            <pc:docMk/>
            <pc:sldMk cId="2408606189" sldId="289"/>
            <ac:spMk id="14" creationId="{05EDD423-4019-BAD1-2F9D-074D0D847DD1}"/>
          </ac:spMkLst>
        </pc:spChg>
        <pc:spChg chg="mod">
          <ac:chgData name="Opgenoort, Rik" userId="02ca8e0f-de7a-446c-a361-a75a3027f853" providerId="ADAL" clId="{D840B2BA-100B-41D2-8B86-83DEEE831E24}" dt="2024-06-27T08:34:55.473" v="1836" actId="207"/>
          <ac:spMkLst>
            <pc:docMk/>
            <pc:sldMk cId="2408606189" sldId="289"/>
            <ac:spMk id="15" creationId="{F743E931-DC61-0FDA-8F5C-BBD43E86524E}"/>
          </ac:spMkLst>
        </pc:spChg>
        <pc:spChg chg="mod">
          <ac:chgData name="Opgenoort, Rik" userId="02ca8e0f-de7a-446c-a361-a75a3027f853" providerId="ADAL" clId="{D840B2BA-100B-41D2-8B86-83DEEE831E24}" dt="2024-06-27T08:35:42.566" v="1841" actId="207"/>
          <ac:spMkLst>
            <pc:docMk/>
            <pc:sldMk cId="2408606189" sldId="289"/>
            <ac:spMk id="16" creationId="{35270C56-6195-D22A-AF80-B0AB0A2F2C90}"/>
          </ac:spMkLst>
        </pc:spChg>
        <pc:spChg chg="mod">
          <ac:chgData name="Opgenoort, Rik" userId="02ca8e0f-de7a-446c-a361-a75a3027f853" providerId="ADAL" clId="{D840B2BA-100B-41D2-8B86-83DEEE831E24}" dt="2024-06-27T08:35:42.566" v="1841" actId="207"/>
          <ac:spMkLst>
            <pc:docMk/>
            <pc:sldMk cId="2408606189" sldId="289"/>
            <ac:spMk id="17" creationId="{46099D05-D41D-1BD0-7901-E136673B9D5D}"/>
          </ac:spMkLst>
        </pc:spChg>
        <pc:spChg chg="mod">
          <ac:chgData name="Opgenoort, Rik" userId="02ca8e0f-de7a-446c-a361-a75a3027f853" providerId="ADAL" clId="{D840B2BA-100B-41D2-8B86-83DEEE831E24}" dt="2024-06-27T08:36:08.398" v="1845" actId="207"/>
          <ac:spMkLst>
            <pc:docMk/>
            <pc:sldMk cId="2408606189" sldId="289"/>
            <ac:spMk id="18" creationId="{55B0C4D7-9F16-6C0B-170A-26F1AD18AAA4}"/>
          </ac:spMkLst>
        </pc:spChg>
        <pc:spChg chg="mod">
          <ac:chgData name="Opgenoort, Rik" userId="02ca8e0f-de7a-446c-a361-a75a3027f853" providerId="ADAL" clId="{D840B2BA-100B-41D2-8B86-83DEEE831E24}" dt="2024-06-27T08:36:35.632" v="1851" actId="207"/>
          <ac:spMkLst>
            <pc:docMk/>
            <pc:sldMk cId="2408606189" sldId="289"/>
            <ac:spMk id="19" creationId="{E9E1407D-C77B-54F5-C430-B1084EEDBE55}"/>
          </ac:spMkLst>
        </pc:spChg>
        <pc:spChg chg="mod">
          <ac:chgData name="Opgenoort, Rik" userId="02ca8e0f-de7a-446c-a361-a75a3027f853" providerId="ADAL" clId="{D840B2BA-100B-41D2-8B86-83DEEE831E24}" dt="2024-06-27T08:36:35.632" v="1851" actId="207"/>
          <ac:spMkLst>
            <pc:docMk/>
            <pc:sldMk cId="2408606189" sldId="289"/>
            <ac:spMk id="20" creationId="{42F74A88-7607-F202-258B-0BFE47E52DED}"/>
          </ac:spMkLst>
        </pc:spChg>
        <pc:spChg chg="mod">
          <ac:chgData name="Opgenoort, Rik" userId="02ca8e0f-de7a-446c-a361-a75a3027f853" providerId="ADAL" clId="{D840B2BA-100B-41D2-8B86-83DEEE831E24}" dt="2024-06-27T08:36:53.788" v="1856" actId="207"/>
          <ac:spMkLst>
            <pc:docMk/>
            <pc:sldMk cId="2408606189" sldId="289"/>
            <ac:spMk id="21" creationId="{EF2644FB-8D92-888E-2CA3-857381A381AD}"/>
          </ac:spMkLst>
        </pc:spChg>
        <pc:spChg chg="mod">
          <ac:chgData name="Opgenoort, Rik" userId="02ca8e0f-de7a-446c-a361-a75a3027f853" providerId="ADAL" clId="{D840B2BA-100B-41D2-8B86-83DEEE831E24}" dt="2024-06-27T08:36:35.632" v="1851" actId="207"/>
          <ac:spMkLst>
            <pc:docMk/>
            <pc:sldMk cId="2408606189" sldId="289"/>
            <ac:spMk id="22" creationId="{64A5CC2B-1957-71C5-E358-53CA8F5F4587}"/>
          </ac:spMkLst>
        </pc:spChg>
        <pc:spChg chg="mod">
          <ac:chgData name="Opgenoort, Rik" userId="02ca8e0f-de7a-446c-a361-a75a3027f853" providerId="ADAL" clId="{D840B2BA-100B-41D2-8B86-83DEEE831E24}" dt="2024-06-27T08:34:35.455" v="1833"/>
          <ac:spMkLst>
            <pc:docMk/>
            <pc:sldMk cId="2408606189" sldId="289"/>
            <ac:spMk id="35" creationId="{523A1260-FD75-F25D-7B53-4D8009827A9B}"/>
          </ac:spMkLst>
        </pc:spChg>
        <pc:spChg chg="mod">
          <ac:chgData name="Opgenoort, Rik" userId="02ca8e0f-de7a-446c-a361-a75a3027f853" providerId="ADAL" clId="{D840B2BA-100B-41D2-8B86-83DEEE831E24}" dt="2024-06-27T08:34:35.455" v="1833"/>
          <ac:spMkLst>
            <pc:docMk/>
            <pc:sldMk cId="2408606189" sldId="289"/>
            <ac:spMk id="36" creationId="{CC0A8F7F-785D-B40E-2CE8-FE576EA6B7C0}"/>
          </ac:spMkLst>
        </pc:spChg>
        <pc:spChg chg="mod">
          <ac:chgData name="Opgenoort, Rik" userId="02ca8e0f-de7a-446c-a361-a75a3027f853" providerId="ADAL" clId="{D840B2BA-100B-41D2-8B86-83DEEE831E24}" dt="2024-06-27T08:34:35.455" v="1833"/>
          <ac:spMkLst>
            <pc:docMk/>
            <pc:sldMk cId="2408606189" sldId="289"/>
            <ac:spMk id="37" creationId="{55C11C63-99DA-7519-125F-B62EADBB4848}"/>
          </ac:spMkLst>
        </pc:spChg>
        <pc:spChg chg="mod">
          <ac:chgData name="Opgenoort, Rik" userId="02ca8e0f-de7a-446c-a361-a75a3027f853" providerId="ADAL" clId="{D840B2BA-100B-41D2-8B86-83DEEE831E24}" dt="2024-06-27T08:34:35.455" v="1833"/>
          <ac:spMkLst>
            <pc:docMk/>
            <pc:sldMk cId="2408606189" sldId="289"/>
            <ac:spMk id="38" creationId="{ACCE341F-FCCD-8957-8C10-557A3855A911}"/>
          </ac:spMkLst>
        </pc:spChg>
        <pc:spChg chg="mod">
          <ac:chgData name="Opgenoort, Rik" userId="02ca8e0f-de7a-446c-a361-a75a3027f853" providerId="ADAL" clId="{D840B2BA-100B-41D2-8B86-83DEEE831E24}" dt="2024-06-27T08:34:35.455" v="1833"/>
          <ac:spMkLst>
            <pc:docMk/>
            <pc:sldMk cId="2408606189" sldId="289"/>
            <ac:spMk id="39" creationId="{7B8534FE-99DB-F4A8-7491-5610E4BBA180}"/>
          </ac:spMkLst>
        </pc:spChg>
        <pc:spChg chg="mod">
          <ac:chgData name="Opgenoort, Rik" userId="02ca8e0f-de7a-446c-a361-a75a3027f853" providerId="ADAL" clId="{D840B2BA-100B-41D2-8B86-83DEEE831E24}" dt="2024-06-27T08:34:35.455" v="1833"/>
          <ac:spMkLst>
            <pc:docMk/>
            <pc:sldMk cId="2408606189" sldId="289"/>
            <ac:spMk id="40" creationId="{ACA3C24B-9FA1-4D29-4F07-BBC777E64EEF}"/>
          </ac:spMkLst>
        </pc:spChg>
        <pc:spChg chg="mod">
          <ac:chgData name="Opgenoort, Rik" userId="02ca8e0f-de7a-446c-a361-a75a3027f853" providerId="ADAL" clId="{D840B2BA-100B-41D2-8B86-83DEEE831E24}" dt="2024-06-27T08:36:39.135" v="1853"/>
          <ac:spMkLst>
            <pc:docMk/>
            <pc:sldMk cId="2408606189" sldId="289"/>
            <ac:spMk id="43" creationId="{E71B9EC2-0323-4AFC-6230-CB211CFDB218}"/>
          </ac:spMkLst>
        </pc:spChg>
        <pc:spChg chg="mod">
          <ac:chgData name="Opgenoort, Rik" userId="02ca8e0f-de7a-446c-a361-a75a3027f853" providerId="ADAL" clId="{D840B2BA-100B-41D2-8B86-83DEEE831E24}" dt="2024-06-27T08:36:39.135" v="1853"/>
          <ac:spMkLst>
            <pc:docMk/>
            <pc:sldMk cId="2408606189" sldId="289"/>
            <ac:spMk id="44" creationId="{04E21DC0-F97B-78A8-11C1-1B20A0E7522C}"/>
          </ac:spMkLst>
        </pc:spChg>
        <pc:spChg chg="mod">
          <ac:chgData name="Opgenoort, Rik" userId="02ca8e0f-de7a-446c-a361-a75a3027f853" providerId="ADAL" clId="{D840B2BA-100B-41D2-8B86-83DEEE831E24}" dt="2024-06-27T08:36:39.135" v="1853"/>
          <ac:spMkLst>
            <pc:docMk/>
            <pc:sldMk cId="2408606189" sldId="289"/>
            <ac:spMk id="45" creationId="{5CD9E8C2-8C4A-8994-B54B-00B115166DF7}"/>
          </ac:spMkLst>
        </pc:spChg>
        <pc:spChg chg="mod">
          <ac:chgData name="Opgenoort, Rik" userId="02ca8e0f-de7a-446c-a361-a75a3027f853" providerId="ADAL" clId="{D840B2BA-100B-41D2-8B86-83DEEE831E24}" dt="2024-06-27T08:36:39.135" v="1853"/>
          <ac:spMkLst>
            <pc:docMk/>
            <pc:sldMk cId="2408606189" sldId="289"/>
            <ac:spMk id="46" creationId="{7E688474-1FB2-FD5D-AE14-ECDC37CFACB7}"/>
          </ac:spMkLst>
        </pc:spChg>
        <pc:spChg chg="mod">
          <ac:chgData name="Opgenoort, Rik" userId="02ca8e0f-de7a-446c-a361-a75a3027f853" providerId="ADAL" clId="{D840B2BA-100B-41D2-8B86-83DEEE831E24}" dt="2024-06-27T08:36:39.135" v="1853"/>
          <ac:spMkLst>
            <pc:docMk/>
            <pc:sldMk cId="2408606189" sldId="289"/>
            <ac:spMk id="47" creationId="{31E00160-AA81-328A-8644-B20804BEE6DF}"/>
          </ac:spMkLst>
        </pc:spChg>
        <pc:spChg chg="mod">
          <ac:chgData name="Opgenoort, Rik" userId="02ca8e0f-de7a-446c-a361-a75a3027f853" providerId="ADAL" clId="{D840B2BA-100B-41D2-8B86-83DEEE831E24}" dt="2024-06-27T08:36:39.135" v="1853"/>
          <ac:spMkLst>
            <pc:docMk/>
            <pc:sldMk cId="2408606189" sldId="289"/>
            <ac:spMk id="48" creationId="{DA49F2A7-90ED-9B7D-862D-94EBB2F873C3}"/>
          </ac:spMkLst>
        </pc:spChg>
        <pc:spChg chg="mod">
          <ac:chgData name="Opgenoort, Rik" userId="02ca8e0f-de7a-446c-a361-a75a3027f853" providerId="ADAL" clId="{D840B2BA-100B-41D2-8B86-83DEEE831E24}" dt="2024-06-27T08:36:39.135" v="1853"/>
          <ac:spMkLst>
            <pc:docMk/>
            <pc:sldMk cId="2408606189" sldId="289"/>
            <ac:spMk id="49" creationId="{C77B2E11-1803-08BE-78D7-4FBEEFAD5241}"/>
          </ac:spMkLst>
        </pc:spChg>
        <pc:spChg chg="mod">
          <ac:chgData name="Opgenoort, Rik" userId="02ca8e0f-de7a-446c-a361-a75a3027f853" providerId="ADAL" clId="{D840B2BA-100B-41D2-8B86-83DEEE831E24}" dt="2024-06-27T08:36:39.135" v="1853"/>
          <ac:spMkLst>
            <pc:docMk/>
            <pc:sldMk cId="2408606189" sldId="289"/>
            <ac:spMk id="50" creationId="{7A0F882A-D061-F7FA-77EF-896C242F9B16}"/>
          </ac:spMkLst>
        </pc:spChg>
        <pc:spChg chg="mod">
          <ac:chgData name="Opgenoort, Rik" userId="02ca8e0f-de7a-446c-a361-a75a3027f853" providerId="ADAL" clId="{D840B2BA-100B-41D2-8B86-83DEEE831E24}" dt="2024-06-27T08:36:39.135" v="1853"/>
          <ac:spMkLst>
            <pc:docMk/>
            <pc:sldMk cId="2408606189" sldId="289"/>
            <ac:spMk id="51" creationId="{1AA7CE8C-FAD0-0D8A-8879-11E53EF9AF95}"/>
          </ac:spMkLst>
        </pc:spChg>
        <pc:spChg chg="mod">
          <ac:chgData name="Opgenoort, Rik" userId="02ca8e0f-de7a-446c-a361-a75a3027f853" providerId="ADAL" clId="{D840B2BA-100B-41D2-8B86-83DEEE831E24}" dt="2024-06-27T08:36:39.135" v="1853"/>
          <ac:spMkLst>
            <pc:docMk/>
            <pc:sldMk cId="2408606189" sldId="289"/>
            <ac:spMk id="52" creationId="{DA57A769-6F62-BF37-80FA-15677F351401}"/>
          </ac:spMkLst>
        </pc:spChg>
        <pc:spChg chg="mod">
          <ac:chgData name="Opgenoort, Rik" userId="02ca8e0f-de7a-446c-a361-a75a3027f853" providerId="ADAL" clId="{D840B2BA-100B-41D2-8B86-83DEEE831E24}" dt="2024-06-27T08:36:39.135" v="1853"/>
          <ac:spMkLst>
            <pc:docMk/>
            <pc:sldMk cId="2408606189" sldId="289"/>
            <ac:spMk id="65" creationId="{88278C54-E96C-1C3D-07B4-7BFD7E383B79}"/>
          </ac:spMkLst>
        </pc:spChg>
        <pc:spChg chg="mod">
          <ac:chgData name="Opgenoort, Rik" userId="02ca8e0f-de7a-446c-a361-a75a3027f853" providerId="ADAL" clId="{D840B2BA-100B-41D2-8B86-83DEEE831E24}" dt="2024-06-27T08:36:39.135" v="1853"/>
          <ac:spMkLst>
            <pc:docMk/>
            <pc:sldMk cId="2408606189" sldId="289"/>
            <ac:spMk id="66" creationId="{D91D9EBF-32E4-9BCB-FCEF-2017485A828D}"/>
          </ac:spMkLst>
        </pc:spChg>
        <pc:spChg chg="mod">
          <ac:chgData name="Opgenoort, Rik" userId="02ca8e0f-de7a-446c-a361-a75a3027f853" providerId="ADAL" clId="{D840B2BA-100B-41D2-8B86-83DEEE831E24}" dt="2024-06-27T08:36:39.135" v="1853"/>
          <ac:spMkLst>
            <pc:docMk/>
            <pc:sldMk cId="2408606189" sldId="289"/>
            <ac:spMk id="67" creationId="{3DB0034B-B498-D8CE-6F47-50AACD7C36BD}"/>
          </ac:spMkLst>
        </pc:spChg>
        <pc:spChg chg="mod">
          <ac:chgData name="Opgenoort, Rik" userId="02ca8e0f-de7a-446c-a361-a75a3027f853" providerId="ADAL" clId="{D840B2BA-100B-41D2-8B86-83DEEE831E24}" dt="2024-06-27T08:36:39.135" v="1853"/>
          <ac:spMkLst>
            <pc:docMk/>
            <pc:sldMk cId="2408606189" sldId="289"/>
            <ac:spMk id="68" creationId="{19D6B95C-124D-4F54-1F0B-D510886CBF9A}"/>
          </ac:spMkLst>
        </pc:spChg>
        <pc:spChg chg="mod">
          <ac:chgData name="Opgenoort, Rik" userId="02ca8e0f-de7a-446c-a361-a75a3027f853" providerId="ADAL" clId="{D840B2BA-100B-41D2-8B86-83DEEE831E24}" dt="2024-06-27T08:36:39.135" v="1853"/>
          <ac:spMkLst>
            <pc:docMk/>
            <pc:sldMk cId="2408606189" sldId="289"/>
            <ac:spMk id="69" creationId="{BE402795-F1D6-5AF7-84FA-15A95DF2095F}"/>
          </ac:spMkLst>
        </pc:spChg>
        <pc:spChg chg="mod">
          <ac:chgData name="Opgenoort, Rik" userId="02ca8e0f-de7a-446c-a361-a75a3027f853" providerId="ADAL" clId="{D840B2BA-100B-41D2-8B86-83DEEE831E24}" dt="2024-06-27T08:36:39.135" v="1853"/>
          <ac:spMkLst>
            <pc:docMk/>
            <pc:sldMk cId="2408606189" sldId="289"/>
            <ac:spMk id="70" creationId="{274D241D-E39C-59AF-1D3F-6BE4C9D70CD1}"/>
          </ac:spMkLst>
        </pc:spChg>
        <pc:spChg chg="add del">
          <ac:chgData name="Opgenoort, Rik" userId="02ca8e0f-de7a-446c-a361-a75a3027f853" providerId="ADAL" clId="{D840B2BA-100B-41D2-8B86-83DEEE831E24}" dt="2024-06-27T08:38:15.601" v="1879" actId="22"/>
          <ac:spMkLst>
            <pc:docMk/>
            <pc:sldMk cId="2408606189" sldId="289"/>
            <ac:spMk id="74" creationId="{BFC3E828-F2CC-E3D4-A65F-34B8E860CB74}"/>
          </ac:spMkLst>
        </pc:spChg>
        <pc:grpChg chg="add mod">
          <ac:chgData name="Opgenoort, Rik" userId="02ca8e0f-de7a-446c-a361-a75a3027f853" providerId="ADAL" clId="{D840B2BA-100B-41D2-8B86-83DEEE831E24}" dt="2024-06-27T08:36:36.358" v="1852" actId="1076"/>
          <ac:grpSpMkLst>
            <pc:docMk/>
            <pc:sldMk cId="2408606189" sldId="289"/>
            <ac:grpSpMk id="5" creationId="{5C590B7C-3769-7263-A8A4-30230961755C}"/>
          </ac:grpSpMkLst>
        </pc:grpChg>
        <pc:grpChg chg="add mod">
          <ac:chgData name="Opgenoort, Rik" userId="02ca8e0f-de7a-446c-a361-a75a3027f853" providerId="ADAL" clId="{D840B2BA-100B-41D2-8B86-83DEEE831E24}" dt="2024-06-27T08:36:39.135" v="1853"/>
          <ac:grpSpMkLst>
            <pc:docMk/>
            <pc:sldMk cId="2408606189" sldId="289"/>
            <ac:grpSpMk id="42" creationId="{EDE97F86-B313-3BAE-D290-CCB6E2D2D1C6}"/>
          </ac:grpSpMkLst>
        </pc:grpChg>
        <pc:picChg chg="add del mod">
          <ac:chgData name="Opgenoort, Rik" userId="02ca8e0f-de7a-446c-a361-a75a3027f853" providerId="ADAL" clId="{D840B2BA-100B-41D2-8B86-83DEEE831E24}" dt="2024-06-27T08:36:28.552" v="1850" actId="478"/>
          <ac:picMkLst>
            <pc:docMk/>
            <pc:sldMk cId="2408606189" sldId="289"/>
            <ac:picMk id="41" creationId="{8F3EBA08-FEEB-E2C6-CBF4-21DF079C4E17}"/>
          </ac:picMkLst>
        </pc:picChg>
        <pc:picChg chg="add del">
          <ac:chgData name="Opgenoort, Rik" userId="02ca8e0f-de7a-446c-a361-a75a3027f853" providerId="ADAL" clId="{D840B2BA-100B-41D2-8B86-83DEEE831E24}" dt="2024-06-27T08:36:48.336" v="1855" actId="478"/>
          <ac:picMkLst>
            <pc:docMk/>
            <pc:sldMk cId="2408606189" sldId="289"/>
            <ac:picMk id="71" creationId="{1EA78BF4-2445-340C-FBF3-6432FF0881DB}"/>
          </ac:picMkLst>
        </pc:picChg>
        <pc:picChg chg="add mod">
          <ac:chgData name="Opgenoort, Rik" userId="02ca8e0f-de7a-446c-a361-a75a3027f853" providerId="ADAL" clId="{D840B2BA-100B-41D2-8B86-83DEEE831E24}" dt="2024-06-27T08:37:49.401" v="1869" actId="1076"/>
          <ac:picMkLst>
            <pc:docMk/>
            <pc:sldMk cId="2408606189" sldId="289"/>
            <ac:picMk id="72" creationId="{A083FED0-4E2E-728E-ADFF-EA1DA0A33B5A}"/>
          </ac:picMkLst>
        </pc:picChg>
        <pc:cxnChg chg="mod">
          <ac:chgData name="Opgenoort, Rik" userId="02ca8e0f-de7a-446c-a361-a75a3027f853" providerId="ADAL" clId="{D840B2BA-100B-41D2-8B86-83DEEE831E24}" dt="2024-06-27T08:34:35.455" v="1833"/>
          <ac:cxnSpMkLst>
            <pc:docMk/>
            <pc:sldMk cId="2408606189" sldId="289"/>
            <ac:cxnSpMk id="23" creationId="{E8D6F286-A5D8-47A1-AA74-A4E4FB81799F}"/>
          </ac:cxnSpMkLst>
        </pc:cxnChg>
        <pc:cxnChg chg="mod">
          <ac:chgData name="Opgenoort, Rik" userId="02ca8e0f-de7a-446c-a361-a75a3027f853" providerId="ADAL" clId="{D840B2BA-100B-41D2-8B86-83DEEE831E24}" dt="2024-06-27T08:34:35.455" v="1833"/>
          <ac:cxnSpMkLst>
            <pc:docMk/>
            <pc:sldMk cId="2408606189" sldId="289"/>
            <ac:cxnSpMk id="24" creationId="{BFEC87A3-97F3-1536-53A1-378D17876725}"/>
          </ac:cxnSpMkLst>
        </pc:cxnChg>
        <pc:cxnChg chg="mod">
          <ac:chgData name="Opgenoort, Rik" userId="02ca8e0f-de7a-446c-a361-a75a3027f853" providerId="ADAL" clId="{D840B2BA-100B-41D2-8B86-83DEEE831E24}" dt="2024-06-27T08:34:35.455" v="1833"/>
          <ac:cxnSpMkLst>
            <pc:docMk/>
            <pc:sldMk cId="2408606189" sldId="289"/>
            <ac:cxnSpMk id="25" creationId="{FB30B3BD-E568-E5A8-58A5-01455436220A}"/>
          </ac:cxnSpMkLst>
        </pc:cxnChg>
        <pc:cxnChg chg="mod">
          <ac:chgData name="Opgenoort, Rik" userId="02ca8e0f-de7a-446c-a361-a75a3027f853" providerId="ADAL" clId="{D840B2BA-100B-41D2-8B86-83DEEE831E24}" dt="2024-06-27T08:34:35.455" v="1833"/>
          <ac:cxnSpMkLst>
            <pc:docMk/>
            <pc:sldMk cId="2408606189" sldId="289"/>
            <ac:cxnSpMk id="26" creationId="{5D92367E-8B8E-F96C-A686-8EB31AD3CC77}"/>
          </ac:cxnSpMkLst>
        </pc:cxnChg>
        <pc:cxnChg chg="mod">
          <ac:chgData name="Opgenoort, Rik" userId="02ca8e0f-de7a-446c-a361-a75a3027f853" providerId="ADAL" clId="{D840B2BA-100B-41D2-8B86-83DEEE831E24}" dt="2024-06-27T08:34:35.455" v="1833"/>
          <ac:cxnSpMkLst>
            <pc:docMk/>
            <pc:sldMk cId="2408606189" sldId="289"/>
            <ac:cxnSpMk id="27" creationId="{0B3D1ADE-DA0F-1701-D78C-BC0E0B225E4B}"/>
          </ac:cxnSpMkLst>
        </pc:cxnChg>
        <pc:cxnChg chg="mod">
          <ac:chgData name="Opgenoort, Rik" userId="02ca8e0f-de7a-446c-a361-a75a3027f853" providerId="ADAL" clId="{D840B2BA-100B-41D2-8B86-83DEEE831E24}" dt="2024-06-27T08:34:35.455" v="1833"/>
          <ac:cxnSpMkLst>
            <pc:docMk/>
            <pc:sldMk cId="2408606189" sldId="289"/>
            <ac:cxnSpMk id="28" creationId="{B5EDC095-17C8-9EE8-5EA6-4A04680E111D}"/>
          </ac:cxnSpMkLst>
        </pc:cxnChg>
        <pc:cxnChg chg="mod">
          <ac:chgData name="Opgenoort, Rik" userId="02ca8e0f-de7a-446c-a361-a75a3027f853" providerId="ADAL" clId="{D840B2BA-100B-41D2-8B86-83DEEE831E24}" dt="2024-06-27T08:34:35.455" v="1833"/>
          <ac:cxnSpMkLst>
            <pc:docMk/>
            <pc:sldMk cId="2408606189" sldId="289"/>
            <ac:cxnSpMk id="29" creationId="{16B0DD19-5A66-8380-B040-82059DBD7AF7}"/>
          </ac:cxnSpMkLst>
        </pc:cxnChg>
        <pc:cxnChg chg="mod">
          <ac:chgData name="Opgenoort, Rik" userId="02ca8e0f-de7a-446c-a361-a75a3027f853" providerId="ADAL" clId="{D840B2BA-100B-41D2-8B86-83DEEE831E24}" dt="2024-06-27T08:34:35.455" v="1833"/>
          <ac:cxnSpMkLst>
            <pc:docMk/>
            <pc:sldMk cId="2408606189" sldId="289"/>
            <ac:cxnSpMk id="30" creationId="{354AD7F2-CC2C-FBFE-0285-A950F34A9C57}"/>
          </ac:cxnSpMkLst>
        </pc:cxnChg>
        <pc:cxnChg chg="mod">
          <ac:chgData name="Opgenoort, Rik" userId="02ca8e0f-de7a-446c-a361-a75a3027f853" providerId="ADAL" clId="{D840B2BA-100B-41D2-8B86-83DEEE831E24}" dt="2024-06-27T08:34:35.455" v="1833"/>
          <ac:cxnSpMkLst>
            <pc:docMk/>
            <pc:sldMk cId="2408606189" sldId="289"/>
            <ac:cxnSpMk id="31" creationId="{BD49DE56-98AC-7420-CF21-E5B6CE0DB02C}"/>
          </ac:cxnSpMkLst>
        </pc:cxnChg>
        <pc:cxnChg chg="mod">
          <ac:chgData name="Opgenoort, Rik" userId="02ca8e0f-de7a-446c-a361-a75a3027f853" providerId="ADAL" clId="{D840B2BA-100B-41D2-8B86-83DEEE831E24}" dt="2024-06-27T08:34:35.455" v="1833"/>
          <ac:cxnSpMkLst>
            <pc:docMk/>
            <pc:sldMk cId="2408606189" sldId="289"/>
            <ac:cxnSpMk id="32" creationId="{57DA4E6D-6429-ABC6-656D-389607A4AB2C}"/>
          </ac:cxnSpMkLst>
        </pc:cxnChg>
        <pc:cxnChg chg="mod">
          <ac:chgData name="Opgenoort, Rik" userId="02ca8e0f-de7a-446c-a361-a75a3027f853" providerId="ADAL" clId="{D840B2BA-100B-41D2-8B86-83DEEE831E24}" dt="2024-06-27T08:34:35.455" v="1833"/>
          <ac:cxnSpMkLst>
            <pc:docMk/>
            <pc:sldMk cId="2408606189" sldId="289"/>
            <ac:cxnSpMk id="33" creationId="{87458921-7440-1DDC-CC38-29E1F661B732}"/>
          </ac:cxnSpMkLst>
        </pc:cxnChg>
        <pc:cxnChg chg="mod">
          <ac:chgData name="Opgenoort, Rik" userId="02ca8e0f-de7a-446c-a361-a75a3027f853" providerId="ADAL" clId="{D840B2BA-100B-41D2-8B86-83DEEE831E24}" dt="2024-06-27T08:34:35.455" v="1833"/>
          <ac:cxnSpMkLst>
            <pc:docMk/>
            <pc:sldMk cId="2408606189" sldId="289"/>
            <ac:cxnSpMk id="34" creationId="{2AC5F728-30FA-CCDF-6E42-96547AF1CAA5}"/>
          </ac:cxnSpMkLst>
        </pc:cxnChg>
        <pc:cxnChg chg="mod">
          <ac:chgData name="Opgenoort, Rik" userId="02ca8e0f-de7a-446c-a361-a75a3027f853" providerId="ADAL" clId="{D840B2BA-100B-41D2-8B86-83DEEE831E24}" dt="2024-06-27T08:36:39.135" v="1853"/>
          <ac:cxnSpMkLst>
            <pc:docMk/>
            <pc:sldMk cId="2408606189" sldId="289"/>
            <ac:cxnSpMk id="53" creationId="{736DE7C5-5FAD-F02F-FDCE-AC62C301AEE6}"/>
          </ac:cxnSpMkLst>
        </pc:cxnChg>
        <pc:cxnChg chg="mod">
          <ac:chgData name="Opgenoort, Rik" userId="02ca8e0f-de7a-446c-a361-a75a3027f853" providerId="ADAL" clId="{D840B2BA-100B-41D2-8B86-83DEEE831E24}" dt="2024-06-27T08:36:39.135" v="1853"/>
          <ac:cxnSpMkLst>
            <pc:docMk/>
            <pc:sldMk cId="2408606189" sldId="289"/>
            <ac:cxnSpMk id="54" creationId="{C99D5FC0-CEF6-28C7-2419-2991897795AD}"/>
          </ac:cxnSpMkLst>
        </pc:cxnChg>
        <pc:cxnChg chg="mod">
          <ac:chgData name="Opgenoort, Rik" userId="02ca8e0f-de7a-446c-a361-a75a3027f853" providerId="ADAL" clId="{D840B2BA-100B-41D2-8B86-83DEEE831E24}" dt="2024-06-27T08:36:39.135" v="1853"/>
          <ac:cxnSpMkLst>
            <pc:docMk/>
            <pc:sldMk cId="2408606189" sldId="289"/>
            <ac:cxnSpMk id="55" creationId="{57E636FA-2306-D82D-A4A0-57060FA27A0D}"/>
          </ac:cxnSpMkLst>
        </pc:cxnChg>
        <pc:cxnChg chg="mod">
          <ac:chgData name="Opgenoort, Rik" userId="02ca8e0f-de7a-446c-a361-a75a3027f853" providerId="ADAL" clId="{D840B2BA-100B-41D2-8B86-83DEEE831E24}" dt="2024-06-27T08:36:39.135" v="1853"/>
          <ac:cxnSpMkLst>
            <pc:docMk/>
            <pc:sldMk cId="2408606189" sldId="289"/>
            <ac:cxnSpMk id="56" creationId="{D3DBE133-8C47-E9E2-F247-60606FD9199B}"/>
          </ac:cxnSpMkLst>
        </pc:cxnChg>
        <pc:cxnChg chg="mod">
          <ac:chgData name="Opgenoort, Rik" userId="02ca8e0f-de7a-446c-a361-a75a3027f853" providerId="ADAL" clId="{D840B2BA-100B-41D2-8B86-83DEEE831E24}" dt="2024-06-27T08:36:39.135" v="1853"/>
          <ac:cxnSpMkLst>
            <pc:docMk/>
            <pc:sldMk cId="2408606189" sldId="289"/>
            <ac:cxnSpMk id="57" creationId="{9FD4225D-951F-90B0-FB36-457CD187FD65}"/>
          </ac:cxnSpMkLst>
        </pc:cxnChg>
        <pc:cxnChg chg="mod">
          <ac:chgData name="Opgenoort, Rik" userId="02ca8e0f-de7a-446c-a361-a75a3027f853" providerId="ADAL" clId="{D840B2BA-100B-41D2-8B86-83DEEE831E24}" dt="2024-06-27T08:36:39.135" v="1853"/>
          <ac:cxnSpMkLst>
            <pc:docMk/>
            <pc:sldMk cId="2408606189" sldId="289"/>
            <ac:cxnSpMk id="58" creationId="{6D0E7A6F-B580-2286-ABC4-D74FA51C4B89}"/>
          </ac:cxnSpMkLst>
        </pc:cxnChg>
        <pc:cxnChg chg="mod">
          <ac:chgData name="Opgenoort, Rik" userId="02ca8e0f-de7a-446c-a361-a75a3027f853" providerId="ADAL" clId="{D840B2BA-100B-41D2-8B86-83DEEE831E24}" dt="2024-06-27T08:36:39.135" v="1853"/>
          <ac:cxnSpMkLst>
            <pc:docMk/>
            <pc:sldMk cId="2408606189" sldId="289"/>
            <ac:cxnSpMk id="59" creationId="{09C1F6FA-3272-DB6A-70B3-85BD084A926C}"/>
          </ac:cxnSpMkLst>
        </pc:cxnChg>
        <pc:cxnChg chg="mod">
          <ac:chgData name="Opgenoort, Rik" userId="02ca8e0f-de7a-446c-a361-a75a3027f853" providerId="ADAL" clId="{D840B2BA-100B-41D2-8B86-83DEEE831E24}" dt="2024-06-27T08:36:39.135" v="1853"/>
          <ac:cxnSpMkLst>
            <pc:docMk/>
            <pc:sldMk cId="2408606189" sldId="289"/>
            <ac:cxnSpMk id="60" creationId="{F4BC4E5B-AAF1-DB74-2916-64A86019733F}"/>
          </ac:cxnSpMkLst>
        </pc:cxnChg>
        <pc:cxnChg chg="mod">
          <ac:chgData name="Opgenoort, Rik" userId="02ca8e0f-de7a-446c-a361-a75a3027f853" providerId="ADAL" clId="{D840B2BA-100B-41D2-8B86-83DEEE831E24}" dt="2024-06-27T08:36:39.135" v="1853"/>
          <ac:cxnSpMkLst>
            <pc:docMk/>
            <pc:sldMk cId="2408606189" sldId="289"/>
            <ac:cxnSpMk id="61" creationId="{38C4E6B5-2879-ACAA-0D7F-3CFDFD8702B9}"/>
          </ac:cxnSpMkLst>
        </pc:cxnChg>
        <pc:cxnChg chg="mod">
          <ac:chgData name="Opgenoort, Rik" userId="02ca8e0f-de7a-446c-a361-a75a3027f853" providerId="ADAL" clId="{D840B2BA-100B-41D2-8B86-83DEEE831E24}" dt="2024-06-27T08:36:39.135" v="1853"/>
          <ac:cxnSpMkLst>
            <pc:docMk/>
            <pc:sldMk cId="2408606189" sldId="289"/>
            <ac:cxnSpMk id="62" creationId="{6A20FCB5-3C33-7ECE-10BD-408FA8EA4DFA}"/>
          </ac:cxnSpMkLst>
        </pc:cxnChg>
        <pc:cxnChg chg="mod">
          <ac:chgData name="Opgenoort, Rik" userId="02ca8e0f-de7a-446c-a361-a75a3027f853" providerId="ADAL" clId="{D840B2BA-100B-41D2-8B86-83DEEE831E24}" dt="2024-06-27T08:36:39.135" v="1853"/>
          <ac:cxnSpMkLst>
            <pc:docMk/>
            <pc:sldMk cId="2408606189" sldId="289"/>
            <ac:cxnSpMk id="63" creationId="{C26C9BAC-4E82-C1F7-68F3-C14733E739BD}"/>
          </ac:cxnSpMkLst>
        </pc:cxnChg>
        <pc:cxnChg chg="mod">
          <ac:chgData name="Opgenoort, Rik" userId="02ca8e0f-de7a-446c-a361-a75a3027f853" providerId="ADAL" clId="{D840B2BA-100B-41D2-8B86-83DEEE831E24}" dt="2024-06-27T08:36:39.135" v="1853"/>
          <ac:cxnSpMkLst>
            <pc:docMk/>
            <pc:sldMk cId="2408606189" sldId="289"/>
            <ac:cxnSpMk id="64" creationId="{9C1137FB-0AA2-5307-B20D-A45BAF191D88}"/>
          </ac:cxnSpMkLst>
        </pc:cxnChg>
      </pc:sldChg>
      <pc:sldChg chg="modSp add mod">
        <pc:chgData name="Opgenoort, Rik" userId="02ca8e0f-de7a-446c-a361-a75a3027f853" providerId="ADAL" clId="{D840B2BA-100B-41D2-8B86-83DEEE831E24}" dt="2024-06-27T08:41:55.090" v="1936" actId="20577"/>
        <pc:sldMkLst>
          <pc:docMk/>
          <pc:sldMk cId="2143786401" sldId="290"/>
        </pc:sldMkLst>
        <pc:spChg chg="mod">
          <ac:chgData name="Opgenoort, Rik" userId="02ca8e0f-de7a-446c-a361-a75a3027f853" providerId="ADAL" clId="{D840B2BA-100B-41D2-8B86-83DEEE831E24}" dt="2024-06-27T08:38:44.520" v="1913" actId="20577"/>
          <ac:spMkLst>
            <pc:docMk/>
            <pc:sldMk cId="2143786401" sldId="290"/>
            <ac:spMk id="2" creationId="{09470C57-00BF-4A20-BCEF-38B0E0E3E77F}"/>
          </ac:spMkLst>
        </pc:spChg>
        <pc:spChg chg="mod">
          <ac:chgData name="Opgenoort, Rik" userId="02ca8e0f-de7a-446c-a361-a75a3027f853" providerId="ADAL" clId="{D840B2BA-100B-41D2-8B86-83DEEE831E24}" dt="2024-06-27T08:41:09.539" v="1926" actId="14100"/>
          <ac:spMkLst>
            <pc:docMk/>
            <pc:sldMk cId="2143786401" sldId="290"/>
            <ac:spMk id="4" creationId="{46DE0072-3E66-379E-3404-8F58EA5E8007}"/>
          </ac:spMkLst>
        </pc:spChg>
        <pc:spChg chg="mod">
          <ac:chgData name="Opgenoort, Rik" userId="02ca8e0f-de7a-446c-a361-a75a3027f853" providerId="ADAL" clId="{D840B2BA-100B-41D2-8B86-83DEEE831E24}" dt="2024-06-27T08:41:55.090" v="1936" actId="20577"/>
          <ac:spMkLst>
            <pc:docMk/>
            <pc:sldMk cId="2143786401" sldId="290"/>
            <ac:spMk id="9" creationId="{2279A034-8885-1AEB-A574-505B11FB4E11}"/>
          </ac:spMkLst>
        </pc:spChg>
        <pc:picChg chg="mod ord">
          <ac:chgData name="Opgenoort, Rik" userId="02ca8e0f-de7a-446c-a361-a75a3027f853" providerId="ADAL" clId="{D840B2BA-100B-41D2-8B86-83DEEE831E24}" dt="2024-06-27T08:41:38.321" v="1927" actId="167"/>
          <ac:picMkLst>
            <pc:docMk/>
            <pc:sldMk cId="2143786401" sldId="290"/>
            <ac:picMk id="72" creationId="{A083FED0-4E2E-728E-ADFF-EA1DA0A33B5A}"/>
          </ac:picMkLst>
        </pc:picChg>
      </pc:sldChg>
      <pc:sldChg chg="add">
        <pc:chgData name="Opgenoort, Rik" userId="02ca8e0f-de7a-446c-a361-a75a3027f853" providerId="ADAL" clId="{D840B2BA-100B-41D2-8B86-83DEEE831E24}" dt="2024-06-27T08:57:43.547" v="2121"/>
        <pc:sldMkLst>
          <pc:docMk/>
          <pc:sldMk cId="1022383304" sldId="291"/>
        </pc:sldMkLst>
      </pc:sldChg>
      <pc:sldChg chg="addSp delSp modSp add mod modAnim">
        <pc:chgData name="Opgenoort, Rik" userId="02ca8e0f-de7a-446c-a361-a75a3027f853" providerId="ADAL" clId="{D840B2BA-100B-41D2-8B86-83DEEE831E24}" dt="2024-06-27T09:10:56.570" v="2488"/>
        <pc:sldMkLst>
          <pc:docMk/>
          <pc:sldMk cId="166963984" sldId="292"/>
        </pc:sldMkLst>
        <pc:spChg chg="add mod">
          <ac:chgData name="Opgenoort, Rik" userId="02ca8e0f-de7a-446c-a361-a75a3027f853" providerId="ADAL" clId="{D840B2BA-100B-41D2-8B86-83DEEE831E24}" dt="2024-06-27T09:09:53.242" v="2475" actId="20577"/>
          <ac:spMkLst>
            <pc:docMk/>
            <pc:sldMk cId="166963984" sldId="292"/>
            <ac:spMk id="2" creationId="{EDC7A162-BA64-0D47-FF82-EF6CE6D53A5D}"/>
          </ac:spMkLst>
        </pc:spChg>
        <pc:spChg chg="mod">
          <ac:chgData name="Opgenoort, Rik" userId="02ca8e0f-de7a-446c-a361-a75a3027f853" providerId="ADAL" clId="{D840B2BA-100B-41D2-8B86-83DEEE831E24}" dt="2024-06-27T09:04:28.890" v="2283" actId="20577"/>
          <ac:spMkLst>
            <pc:docMk/>
            <pc:sldMk cId="166963984" sldId="292"/>
            <ac:spMk id="5" creationId="{6F0F8AE3-FA92-1A18-5890-FBC83C92892A}"/>
          </ac:spMkLst>
        </pc:spChg>
        <pc:picChg chg="add mod">
          <ac:chgData name="Opgenoort, Rik" userId="02ca8e0f-de7a-446c-a361-a75a3027f853" providerId="ADAL" clId="{D840B2BA-100B-41D2-8B86-83DEEE831E24}" dt="2024-06-27T09:10:31.942" v="2485" actId="14100"/>
          <ac:picMkLst>
            <pc:docMk/>
            <pc:sldMk cId="166963984" sldId="292"/>
            <ac:picMk id="7" creationId="{0CCA6640-5492-BDBD-169A-E9375D0F4010}"/>
          </ac:picMkLst>
        </pc:picChg>
        <pc:picChg chg="del">
          <ac:chgData name="Opgenoort, Rik" userId="02ca8e0f-de7a-446c-a361-a75a3027f853" providerId="ADAL" clId="{D840B2BA-100B-41D2-8B86-83DEEE831E24}" dt="2024-06-27T09:01:21.374" v="2141" actId="478"/>
          <ac:picMkLst>
            <pc:docMk/>
            <pc:sldMk cId="166963984" sldId="292"/>
            <ac:picMk id="17" creationId="{06BFF196-FF56-0A0E-AABD-E215F0B64F61}"/>
          </ac:picMkLst>
        </pc:picChg>
        <pc:picChg chg="mod">
          <ac:chgData name="Opgenoort, Rik" userId="02ca8e0f-de7a-446c-a361-a75a3027f853" providerId="ADAL" clId="{D840B2BA-100B-41D2-8B86-83DEEE831E24}" dt="2024-06-27T09:01:24.127" v="2142" actId="1076"/>
          <ac:picMkLst>
            <pc:docMk/>
            <pc:sldMk cId="166963984" sldId="292"/>
            <ac:picMk id="19" creationId="{4C9027D1-EB8E-B68A-67F5-7665F8B10B75}"/>
          </ac:picMkLst>
        </pc:picChg>
      </pc:sldChg>
      <pc:sldChg chg="addSp delSp modSp add mod ord addAnim delAnim modAnim">
        <pc:chgData name="Opgenoort, Rik" userId="02ca8e0f-de7a-446c-a361-a75a3027f853" providerId="ADAL" clId="{D840B2BA-100B-41D2-8B86-83DEEE831E24}" dt="2024-07-02T08:27:13.888" v="11719"/>
        <pc:sldMkLst>
          <pc:docMk/>
          <pc:sldMk cId="241222345" sldId="293"/>
        </pc:sldMkLst>
        <pc:spChg chg="mod">
          <ac:chgData name="Opgenoort, Rik" userId="02ca8e0f-de7a-446c-a361-a75a3027f853" providerId="ADAL" clId="{D840B2BA-100B-41D2-8B86-83DEEE831E24}" dt="2024-06-27T09:23:01.348" v="2568" actId="20577"/>
          <ac:spMkLst>
            <pc:docMk/>
            <pc:sldMk cId="241222345" sldId="293"/>
            <ac:spMk id="2" creationId="{84D11FFA-5910-25CF-97FC-3F57A26D2F34}"/>
          </ac:spMkLst>
        </pc:spChg>
        <pc:spChg chg="del mod">
          <ac:chgData name="Opgenoort, Rik" userId="02ca8e0f-de7a-446c-a361-a75a3027f853" providerId="ADAL" clId="{D840B2BA-100B-41D2-8B86-83DEEE831E24}" dt="2024-06-27T09:18:09.694" v="2519" actId="478"/>
          <ac:spMkLst>
            <pc:docMk/>
            <pc:sldMk cId="241222345" sldId="293"/>
            <ac:spMk id="5" creationId="{6F0F8AE3-FA92-1A18-5890-FBC83C92892A}"/>
          </ac:spMkLst>
        </pc:spChg>
        <pc:spChg chg="add mod">
          <ac:chgData name="Opgenoort, Rik" userId="02ca8e0f-de7a-446c-a361-a75a3027f853" providerId="ADAL" clId="{D840B2BA-100B-41D2-8B86-83DEEE831E24}" dt="2024-06-27T09:21:20.462" v="2564" actId="207"/>
          <ac:spMkLst>
            <pc:docMk/>
            <pc:sldMk cId="241222345" sldId="293"/>
            <ac:spMk id="6" creationId="{82D9255E-7487-C0CF-AE09-0807E60A644B}"/>
          </ac:spMkLst>
        </pc:spChg>
        <pc:spChg chg="add mod">
          <ac:chgData name="Opgenoort, Rik" userId="02ca8e0f-de7a-446c-a361-a75a3027f853" providerId="ADAL" clId="{D840B2BA-100B-41D2-8B86-83DEEE831E24}" dt="2024-06-27T09:21:20.462" v="2564" actId="207"/>
          <ac:spMkLst>
            <pc:docMk/>
            <pc:sldMk cId="241222345" sldId="293"/>
            <ac:spMk id="7" creationId="{98CD621C-EDE9-F5D8-E1EC-9726ED12C31E}"/>
          </ac:spMkLst>
        </pc:spChg>
        <pc:spChg chg="add mod">
          <ac:chgData name="Opgenoort, Rik" userId="02ca8e0f-de7a-446c-a361-a75a3027f853" providerId="ADAL" clId="{D840B2BA-100B-41D2-8B86-83DEEE831E24}" dt="2024-06-27T09:21:20.462" v="2564" actId="207"/>
          <ac:spMkLst>
            <pc:docMk/>
            <pc:sldMk cId="241222345" sldId="293"/>
            <ac:spMk id="8" creationId="{B9F4AA0F-ED69-32EB-5159-63D5643B721E}"/>
          </ac:spMkLst>
        </pc:spChg>
        <pc:spChg chg="add mod">
          <ac:chgData name="Opgenoort, Rik" userId="02ca8e0f-de7a-446c-a361-a75a3027f853" providerId="ADAL" clId="{D840B2BA-100B-41D2-8B86-83DEEE831E24}" dt="2024-06-27T09:21:20.462" v="2564" actId="207"/>
          <ac:spMkLst>
            <pc:docMk/>
            <pc:sldMk cId="241222345" sldId="293"/>
            <ac:spMk id="10" creationId="{ADA316A3-0470-978E-F4BE-44CC475FAD01}"/>
          </ac:spMkLst>
        </pc:spChg>
        <pc:spChg chg="add mod">
          <ac:chgData name="Opgenoort, Rik" userId="02ca8e0f-de7a-446c-a361-a75a3027f853" providerId="ADAL" clId="{D840B2BA-100B-41D2-8B86-83DEEE831E24}" dt="2024-06-27T09:21:20.462" v="2564" actId="207"/>
          <ac:spMkLst>
            <pc:docMk/>
            <pc:sldMk cId="241222345" sldId="293"/>
            <ac:spMk id="11" creationId="{AFDF83AD-88EF-5666-8288-C8BB64D6FD6C}"/>
          </ac:spMkLst>
        </pc:spChg>
        <pc:spChg chg="add mod">
          <ac:chgData name="Opgenoort, Rik" userId="02ca8e0f-de7a-446c-a361-a75a3027f853" providerId="ADAL" clId="{D840B2BA-100B-41D2-8B86-83DEEE831E24}" dt="2024-06-27T09:21:20.462" v="2564" actId="207"/>
          <ac:spMkLst>
            <pc:docMk/>
            <pc:sldMk cId="241222345" sldId="293"/>
            <ac:spMk id="12" creationId="{D6B77D95-46C4-6198-1AD0-CC0B9BC88955}"/>
          </ac:spMkLst>
        </pc:spChg>
        <pc:spChg chg="add del mod">
          <ac:chgData name="Opgenoort, Rik" userId="02ca8e0f-de7a-446c-a361-a75a3027f853" providerId="ADAL" clId="{D840B2BA-100B-41D2-8B86-83DEEE831E24}" dt="2024-07-02T08:26:40.658" v="11716" actId="478"/>
          <ac:spMkLst>
            <pc:docMk/>
            <pc:sldMk cId="241222345" sldId="293"/>
            <ac:spMk id="13" creationId="{2849728D-A7C6-EA2F-0890-4C14EF78B470}"/>
          </ac:spMkLst>
        </pc:spChg>
        <pc:picChg chg="mod">
          <ac:chgData name="Opgenoort, Rik" userId="02ca8e0f-de7a-446c-a361-a75a3027f853" providerId="ADAL" clId="{D840B2BA-100B-41D2-8B86-83DEEE831E24}" dt="2024-06-27T09:18:37.367" v="2523" actId="1366"/>
          <ac:picMkLst>
            <pc:docMk/>
            <pc:sldMk cId="241222345" sldId="293"/>
            <ac:picMk id="9" creationId="{87ABA7F3-A1D0-7181-4D24-657E6E2120B4}"/>
          </ac:picMkLst>
        </pc:picChg>
        <pc:picChg chg="del">
          <ac:chgData name="Opgenoort, Rik" userId="02ca8e0f-de7a-446c-a361-a75a3027f853" providerId="ADAL" clId="{D840B2BA-100B-41D2-8B86-83DEEE831E24}" dt="2024-06-27T09:16:02.780" v="2505" actId="478"/>
          <ac:picMkLst>
            <pc:docMk/>
            <pc:sldMk cId="241222345" sldId="293"/>
            <ac:picMk id="1026" creationId="{0812F497-2E42-D80E-B584-0B32AB46029B}"/>
          </ac:picMkLst>
        </pc:picChg>
      </pc:sldChg>
      <pc:sldChg chg="addSp delSp modSp add mod">
        <pc:chgData name="Opgenoort, Rik" userId="02ca8e0f-de7a-446c-a361-a75a3027f853" providerId="ADAL" clId="{D840B2BA-100B-41D2-8B86-83DEEE831E24}" dt="2024-06-27T10:22:25.169" v="4618" actId="108"/>
        <pc:sldMkLst>
          <pc:docMk/>
          <pc:sldMk cId="3836833951" sldId="294"/>
        </pc:sldMkLst>
        <pc:spChg chg="mod">
          <ac:chgData name="Opgenoort, Rik" userId="02ca8e0f-de7a-446c-a361-a75a3027f853" providerId="ADAL" clId="{D840B2BA-100B-41D2-8B86-83DEEE831E24}" dt="2024-06-27T09:59:27.360" v="3827" actId="108"/>
          <ac:spMkLst>
            <pc:docMk/>
            <pc:sldMk cId="3836833951" sldId="294"/>
            <ac:spMk id="2" creationId="{419DA680-F7E3-403E-5A47-9FE91531CFA5}"/>
          </ac:spMkLst>
        </pc:spChg>
        <pc:spChg chg="mod">
          <ac:chgData name="Opgenoort, Rik" userId="02ca8e0f-de7a-446c-a361-a75a3027f853" providerId="ADAL" clId="{D840B2BA-100B-41D2-8B86-83DEEE831E24}" dt="2024-06-27T09:27:06.654" v="2579" actId="20577"/>
          <ac:spMkLst>
            <pc:docMk/>
            <pc:sldMk cId="3836833951" sldId="294"/>
            <ac:spMk id="3" creationId="{57A99101-6AFE-8507-35B6-C523CFA7B5BD}"/>
          </ac:spMkLst>
        </pc:spChg>
        <pc:spChg chg="mod">
          <ac:chgData name="Opgenoort, Rik" userId="02ca8e0f-de7a-446c-a361-a75a3027f853" providerId="ADAL" clId="{D840B2BA-100B-41D2-8B86-83DEEE831E24}" dt="2024-06-27T10:15:52.732" v="4212" actId="20577"/>
          <ac:spMkLst>
            <pc:docMk/>
            <pc:sldMk cId="3836833951" sldId="294"/>
            <ac:spMk id="5" creationId="{449873A9-86C4-601B-4C88-9645181D7FAF}"/>
          </ac:spMkLst>
        </pc:spChg>
        <pc:spChg chg="mod">
          <ac:chgData name="Opgenoort, Rik" userId="02ca8e0f-de7a-446c-a361-a75a3027f853" providerId="ADAL" clId="{D840B2BA-100B-41D2-8B86-83DEEE831E24}" dt="2024-06-27T10:15:55.646" v="4217" actId="20577"/>
          <ac:spMkLst>
            <pc:docMk/>
            <pc:sldMk cId="3836833951" sldId="294"/>
            <ac:spMk id="6" creationId="{84ABC754-5FAA-A32D-DF93-EDB84AAD0128}"/>
          </ac:spMkLst>
        </pc:spChg>
        <pc:spChg chg="mod">
          <ac:chgData name="Opgenoort, Rik" userId="02ca8e0f-de7a-446c-a361-a75a3027f853" providerId="ADAL" clId="{D840B2BA-100B-41D2-8B86-83DEEE831E24}" dt="2024-06-27T10:15:59.332" v="4225" actId="20577"/>
          <ac:spMkLst>
            <pc:docMk/>
            <pc:sldMk cId="3836833951" sldId="294"/>
            <ac:spMk id="7" creationId="{57F5DF95-0948-FD77-BBC1-426587888FA0}"/>
          </ac:spMkLst>
        </pc:spChg>
        <pc:spChg chg="mod">
          <ac:chgData name="Opgenoort, Rik" userId="02ca8e0f-de7a-446c-a361-a75a3027f853" providerId="ADAL" clId="{D840B2BA-100B-41D2-8B86-83DEEE831E24}" dt="2024-06-27T10:19:23.980" v="4468" actId="6549"/>
          <ac:spMkLst>
            <pc:docMk/>
            <pc:sldMk cId="3836833951" sldId="294"/>
            <ac:spMk id="8" creationId="{CE845B28-4F17-6AD5-5666-5C94447D6F22}"/>
          </ac:spMkLst>
        </pc:spChg>
        <pc:spChg chg="mod">
          <ac:chgData name="Opgenoort, Rik" userId="02ca8e0f-de7a-446c-a361-a75a3027f853" providerId="ADAL" clId="{D840B2BA-100B-41D2-8B86-83DEEE831E24}" dt="2024-06-27T10:19:22.826" v="4467" actId="108"/>
          <ac:spMkLst>
            <pc:docMk/>
            <pc:sldMk cId="3836833951" sldId="294"/>
            <ac:spMk id="9" creationId="{A3F5FFC8-C191-4357-A881-4AFCBCD7B55F}"/>
          </ac:spMkLst>
        </pc:spChg>
        <pc:spChg chg="mod">
          <ac:chgData name="Opgenoort, Rik" userId="02ca8e0f-de7a-446c-a361-a75a3027f853" providerId="ADAL" clId="{D840B2BA-100B-41D2-8B86-83DEEE831E24}" dt="2024-06-27T10:22:25.169" v="4618" actId="108"/>
          <ac:spMkLst>
            <pc:docMk/>
            <pc:sldMk cId="3836833951" sldId="294"/>
            <ac:spMk id="10" creationId="{D181B546-E33C-6545-F4BE-1D7583870786}"/>
          </ac:spMkLst>
        </pc:spChg>
        <pc:spChg chg="add del">
          <ac:chgData name="Opgenoort, Rik" userId="02ca8e0f-de7a-446c-a361-a75a3027f853" providerId="ADAL" clId="{D840B2BA-100B-41D2-8B86-83DEEE831E24}" dt="2024-06-27T10:13:13.293" v="4193" actId="22"/>
          <ac:spMkLst>
            <pc:docMk/>
            <pc:sldMk cId="3836833951" sldId="294"/>
            <ac:spMk id="12" creationId="{3D969E0F-DAF4-E300-EF28-FFACB5917507}"/>
          </ac:spMkLst>
        </pc:spChg>
      </pc:sldChg>
      <pc:sldChg chg="addSp modSp add mod">
        <pc:chgData name="Opgenoort, Rik" userId="02ca8e0f-de7a-446c-a361-a75a3027f853" providerId="ADAL" clId="{D840B2BA-100B-41D2-8B86-83DEEE831E24}" dt="2024-06-28T14:27:43.498" v="11229" actId="20577"/>
        <pc:sldMkLst>
          <pc:docMk/>
          <pc:sldMk cId="4072259168" sldId="295"/>
        </pc:sldMkLst>
        <pc:spChg chg="mod">
          <ac:chgData name="Opgenoort, Rik" userId="02ca8e0f-de7a-446c-a361-a75a3027f853" providerId="ADAL" clId="{D840B2BA-100B-41D2-8B86-83DEEE831E24}" dt="2024-06-27T12:53:07.232" v="5547" actId="20577"/>
          <ac:spMkLst>
            <pc:docMk/>
            <pc:sldMk cId="4072259168" sldId="295"/>
            <ac:spMk id="2" creationId="{419DA680-F7E3-403E-5A47-9FE91531CFA5}"/>
          </ac:spMkLst>
        </pc:spChg>
        <pc:spChg chg="mod">
          <ac:chgData name="Opgenoort, Rik" userId="02ca8e0f-de7a-446c-a361-a75a3027f853" providerId="ADAL" clId="{D840B2BA-100B-41D2-8B86-83DEEE831E24}" dt="2024-06-27T12:50:59.173" v="5523"/>
          <ac:spMkLst>
            <pc:docMk/>
            <pc:sldMk cId="4072259168" sldId="295"/>
            <ac:spMk id="5" creationId="{449873A9-86C4-601B-4C88-9645181D7FAF}"/>
          </ac:spMkLst>
        </pc:spChg>
        <pc:spChg chg="mod">
          <ac:chgData name="Opgenoort, Rik" userId="02ca8e0f-de7a-446c-a361-a75a3027f853" providerId="ADAL" clId="{D840B2BA-100B-41D2-8B86-83DEEE831E24}" dt="2024-06-27T10:48:25.056" v="5142" actId="20577"/>
          <ac:spMkLst>
            <pc:docMk/>
            <pc:sldMk cId="4072259168" sldId="295"/>
            <ac:spMk id="6" creationId="{84ABC754-5FAA-A32D-DF93-EDB84AAD0128}"/>
          </ac:spMkLst>
        </pc:spChg>
        <pc:spChg chg="mod">
          <ac:chgData name="Opgenoort, Rik" userId="02ca8e0f-de7a-446c-a361-a75a3027f853" providerId="ADAL" clId="{D840B2BA-100B-41D2-8B86-83DEEE831E24}" dt="2024-06-27T10:50:21.716" v="5344" actId="20577"/>
          <ac:spMkLst>
            <pc:docMk/>
            <pc:sldMk cId="4072259168" sldId="295"/>
            <ac:spMk id="7" creationId="{57F5DF95-0948-FD77-BBC1-426587888FA0}"/>
          </ac:spMkLst>
        </pc:spChg>
        <pc:spChg chg="mod">
          <ac:chgData name="Opgenoort, Rik" userId="02ca8e0f-de7a-446c-a361-a75a3027f853" providerId="ADAL" clId="{D840B2BA-100B-41D2-8B86-83DEEE831E24}" dt="2024-06-27T10:46:19.770" v="5074"/>
          <ac:spMkLst>
            <pc:docMk/>
            <pc:sldMk cId="4072259168" sldId="295"/>
            <ac:spMk id="8" creationId="{CE845B28-4F17-6AD5-5666-5C94447D6F22}"/>
          </ac:spMkLst>
        </pc:spChg>
        <pc:spChg chg="mod">
          <ac:chgData name="Opgenoort, Rik" userId="02ca8e0f-de7a-446c-a361-a75a3027f853" providerId="ADAL" clId="{D840B2BA-100B-41D2-8B86-83DEEE831E24}" dt="2024-06-28T14:27:43.498" v="11229" actId="20577"/>
          <ac:spMkLst>
            <pc:docMk/>
            <pc:sldMk cId="4072259168" sldId="295"/>
            <ac:spMk id="9" creationId="{A3F5FFC8-C191-4357-A881-4AFCBCD7B55F}"/>
          </ac:spMkLst>
        </pc:spChg>
        <pc:spChg chg="mod">
          <ac:chgData name="Opgenoort, Rik" userId="02ca8e0f-de7a-446c-a361-a75a3027f853" providerId="ADAL" clId="{D840B2BA-100B-41D2-8B86-83DEEE831E24}" dt="2024-06-27T10:50:39.709" v="5350" actId="20577"/>
          <ac:spMkLst>
            <pc:docMk/>
            <pc:sldMk cId="4072259168" sldId="295"/>
            <ac:spMk id="10" creationId="{D181B546-E33C-6545-F4BE-1D7583870786}"/>
          </ac:spMkLst>
        </pc:spChg>
        <pc:picChg chg="add mod">
          <ac:chgData name="Opgenoort, Rik" userId="02ca8e0f-de7a-446c-a361-a75a3027f853" providerId="ADAL" clId="{D840B2BA-100B-41D2-8B86-83DEEE831E24}" dt="2024-06-27T12:44:47.220" v="5515" actId="1076"/>
          <ac:picMkLst>
            <pc:docMk/>
            <pc:sldMk cId="4072259168" sldId="295"/>
            <ac:picMk id="12" creationId="{DF3D7601-38F3-EAEE-41F9-D769906D4129}"/>
          </ac:picMkLst>
        </pc:picChg>
      </pc:sldChg>
      <pc:sldChg chg="addSp modSp add mod modNotesTx">
        <pc:chgData name="Opgenoort, Rik" userId="02ca8e0f-de7a-446c-a361-a75a3027f853" providerId="ADAL" clId="{D840B2BA-100B-41D2-8B86-83DEEE831E24}" dt="2024-06-27T13:22:32.996" v="5932"/>
        <pc:sldMkLst>
          <pc:docMk/>
          <pc:sldMk cId="1050036622" sldId="296"/>
        </pc:sldMkLst>
        <pc:spChg chg="mod">
          <ac:chgData name="Opgenoort, Rik" userId="02ca8e0f-de7a-446c-a361-a75a3027f853" providerId="ADAL" clId="{D840B2BA-100B-41D2-8B86-83DEEE831E24}" dt="2024-06-27T13:06:52.617" v="5579" actId="20577"/>
          <ac:spMkLst>
            <pc:docMk/>
            <pc:sldMk cId="1050036622" sldId="296"/>
            <ac:spMk id="2" creationId="{419DA680-F7E3-403E-5A47-9FE91531CFA5}"/>
          </ac:spMkLst>
        </pc:spChg>
        <pc:spChg chg="mod">
          <ac:chgData name="Opgenoort, Rik" userId="02ca8e0f-de7a-446c-a361-a75a3027f853" providerId="ADAL" clId="{D840B2BA-100B-41D2-8B86-83DEEE831E24}" dt="2024-06-27T13:08:33.624" v="5603" actId="20577"/>
          <ac:spMkLst>
            <pc:docMk/>
            <pc:sldMk cId="1050036622" sldId="296"/>
            <ac:spMk id="5" creationId="{449873A9-86C4-601B-4C88-9645181D7FAF}"/>
          </ac:spMkLst>
        </pc:spChg>
        <pc:spChg chg="mod">
          <ac:chgData name="Opgenoort, Rik" userId="02ca8e0f-de7a-446c-a361-a75a3027f853" providerId="ADAL" clId="{D840B2BA-100B-41D2-8B86-83DEEE831E24}" dt="2024-06-27T13:08:46.620" v="5613" actId="20577"/>
          <ac:spMkLst>
            <pc:docMk/>
            <pc:sldMk cId="1050036622" sldId="296"/>
            <ac:spMk id="6" creationId="{84ABC754-5FAA-A32D-DF93-EDB84AAD0128}"/>
          </ac:spMkLst>
        </pc:spChg>
        <pc:spChg chg="mod">
          <ac:chgData name="Opgenoort, Rik" userId="02ca8e0f-de7a-446c-a361-a75a3027f853" providerId="ADAL" clId="{D840B2BA-100B-41D2-8B86-83DEEE831E24}" dt="2024-06-27T13:13:15.107" v="5700" actId="20577"/>
          <ac:spMkLst>
            <pc:docMk/>
            <pc:sldMk cId="1050036622" sldId="296"/>
            <ac:spMk id="7" creationId="{57F5DF95-0948-FD77-BBC1-426587888FA0}"/>
          </ac:spMkLst>
        </pc:spChg>
        <pc:spChg chg="mod">
          <ac:chgData name="Opgenoort, Rik" userId="02ca8e0f-de7a-446c-a361-a75a3027f853" providerId="ADAL" clId="{D840B2BA-100B-41D2-8B86-83DEEE831E24}" dt="2024-06-27T13:21:45.270" v="5914" actId="20577"/>
          <ac:spMkLst>
            <pc:docMk/>
            <pc:sldMk cId="1050036622" sldId="296"/>
            <ac:spMk id="8" creationId="{CE845B28-4F17-6AD5-5666-5C94447D6F22}"/>
          </ac:spMkLst>
        </pc:spChg>
        <pc:spChg chg="mod">
          <ac:chgData name="Opgenoort, Rik" userId="02ca8e0f-de7a-446c-a361-a75a3027f853" providerId="ADAL" clId="{D840B2BA-100B-41D2-8B86-83DEEE831E24}" dt="2024-06-27T13:11:01.245" v="5680" actId="20577"/>
          <ac:spMkLst>
            <pc:docMk/>
            <pc:sldMk cId="1050036622" sldId="296"/>
            <ac:spMk id="9" creationId="{A3F5FFC8-C191-4357-A881-4AFCBCD7B55F}"/>
          </ac:spMkLst>
        </pc:spChg>
        <pc:spChg chg="mod">
          <ac:chgData name="Opgenoort, Rik" userId="02ca8e0f-de7a-446c-a361-a75a3027f853" providerId="ADAL" clId="{D840B2BA-100B-41D2-8B86-83DEEE831E24}" dt="2024-06-27T13:13:53.501" v="5724" actId="6549"/>
          <ac:spMkLst>
            <pc:docMk/>
            <pc:sldMk cId="1050036622" sldId="296"/>
            <ac:spMk id="10" creationId="{D181B546-E33C-6545-F4BE-1D7583870786}"/>
          </ac:spMkLst>
        </pc:spChg>
        <pc:picChg chg="add mod">
          <ac:chgData name="Opgenoort, Rik" userId="02ca8e0f-de7a-446c-a361-a75a3027f853" providerId="ADAL" clId="{D840B2BA-100B-41D2-8B86-83DEEE831E24}" dt="2024-06-27T12:55:15.810" v="5555" actId="1076"/>
          <ac:picMkLst>
            <pc:docMk/>
            <pc:sldMk cId="1050036622" sldId="296"/>
            <ac:picMk id="12" creationId="{13EAA828-9784-E543-4752-776DD0792037}"/>
          </ac:picMkLst>
        </pc:picChg>
      </pc:sldChg>
      <pc:sldChg chg="addSp delSp modSp add mod modAnim">
        <pc:chgData name="Opgenoort, Rik" userId="02ca8e0f-de7a-446c-a361-a75a3027f853" providerId="ADAL" clId="{D840B2BA-100B-41D2-8B86-83DEEE831E24}" dt="2024-06-27T13:33:31.345" v="6193"/>
        <pc:sldMkLst>
          <pc:docMk/>
          <pc:sldMk cId="4078928795" sldId="297"/>
        </pc:sldMkLst>
        <pc:spChg chg="mod">
          <ac:chgData name="Opgenoort, Rik" userId="02ca8e0f-de7a-446c-a361-a75a3027f853" providerId="ADAL" clId="{D840B2BA-100B-41D2-8B86-83DEEE831E24}" dt="2024-06-27T13:25:58.578" v="5948" actId="20577"/>
          <ac:spMkLst>
            <pc:docMk/>
            <pc:sldMk cId="4078928795" sldId="297"/>
            <ac:spMk id="2" creationId="{419DA680-F7E3-403E-5A47-9FE91531CFA5}"/>
          </ac:spMkLst>
        </pc:spChg>
        <pc:spChg chg="mod">
          <ac:chgData name="Opgenoort, Rik" userId="02ca8e0f-de7a-446c-a361-a75a3027f853" providerId="ADAL" clId="{D840B2BA-100B-41D2-8B86-83DEEE831E24}" dt="2024-06-27T13:26:43.633" v="5952" actId="20577"/>
          <ac:spMkLst>
            <pc:docMk/>
            <pc:sldMk cId="4078928795" sldId="297"/>
            <ac:spMk id="5" creationId="{449873A9-86C4-601B-4C88-9645181D7FAF}"/>
          </ac:spMkLst>
        </pc:spChg>
        <pc:spChg chg="mod">
          <ac:chgData name="Opgenoort, Rik" userId="02ca8e0f-de7a-446c-a361-a75a3027f853" providerId="ADAL" clId="{D840B2BA-100B-41D2-8B86-83DEEE831E24}" dt="2024-06-27T13:27:33.351" v="5972" actId="20577"/>
          <ac:spMkLst>
            <pc:docMk/>
            <pc:sldMk cId="4078928795" sldId="297"/>
            <ac:spMk id="6" creationId="{84ABC754-5FAA-A32D-DF93-EDB84AAD0128}"/>
          </ac:spMkLst>
        </pc:spChg>
        <pc:spChg chg="mod">
          <ac:chgData name="Opgenoort, Rik" userId="02ca8e0f-de7a-446c-a361-a75a3027f853" providerId="ADAL" clId="{D840B2BA-100B-41D2-8B86-83DEEE831E24}" dt="2024-06-27T13:30:55.046" v="6104" actId="20577"/>
          <ac:spMkLst>
            <pc:docMk/>
            <pc:sldMk cId="4078928795" sldId="297"/>
            <ac:spMk id="7" creationId="{57F5DF95-0948-FD77-BBC1-426587888FA0}"/>
          </ac:spMkLst>
        </pc:spChg>
        <pc:spChg chg="mod">
          <ac:chgData name="Opgenoort, Rik" userId="02ca8e0f-de7a-446c-a361-a75a3027f853" providerId="ADAL" clId="{D840B2BA-100B-41D2-8B86-83DEEE831E24}" dt="2024-06-27T13:32:30.734" v="6184" actId="6549"/>
          <ac:spMkLst>
            <pc:docMk/>
            <pc:sldMk cId="4078928795" sldId="297"/>
            <ac:spMk id="8" creationId="{CE845B28-4F17-6AD5-5666-5C94447D6F22}"/>
          </ac:spMkLst>
        </pc:spChg>
        <pc:spChg chg="mod">
          <ac:chgData name="Opgenoort, Rik" userId="02ca8e0f-de7a-446c-a361-a75a3027f853" providerId="ADAL" clId="{D840B2BA-100B-41D2-8B86-83DEEE831E24}" dt="2024-06-27T13:30:33.832" v="6097" actId="404"/>
          <ac:spMkLst>
            <pc:docMk/>
            <pc:sldMk cId="4078928795" sldId="297"/>
            <ac:spMk id="9" creationId="{A3F5FFC8-C191-4357-A881-4AFCBCD7B55F}"/>
          </ac:spMkLst>
        </pc:spChg>
        <pc:spChg chg="mod">
          <ac:chgData name="Opgenoort, Rik" userId="02ca8e0f-de7a-446c-a361-a75a3027f853" providerId="ADAL" clId="{D840B2BA-100B-41D2-8B86-83DEEE831E24}" dt="2024-06-27T13:32:33.516" v="6185" actId="6549"/>
          <ac:spMkLst>
            <pc:docMk/>
            <pc:sldMk cId="4078928795" sldId="297"/>
            <ac:spMk id="10" creationId="{D181B546-E33C-6545-F4BE-1D7583870786}"/>
          </ac:spMkLst>
        </pc:spChg>
        <pc:spChg chg="add del">
          <ac:chgData name="Opgenoort, Rik" userId="02ca8e0f-de7a-446c-a361-a75a3027f853" providerId="ADAL" clId="{D840B2BA-100B-41D2-8B86-83DEEE831E24}" dt="2024-06-27T12:55:41.627" v="5557" actId="22"/>
          <ac:spMkLst>
            <pc:docMk/>
            <pc:sldMk cId="4078928795" sldId="297"/>
            <ac:spMk id="12" creationId="{A85C6319-6E09-02CA-A725-65D4F7C177F9}"/>
          </ac:spMkLst>
        </pc:spChg>
        <pc:picChg chg="add mod">
          <ac:chgData name="Opgenoort, Rik" userId="02ca8e0f-de7a-446c-a361-a75a3027f853" providerId="ADAL" clId="{D840B2BA-100B-41D2-8B86-83DEEE831E24}" dt="2024-06-27T12:55:50.942" v="5562" actId="1076"/>
          <ac:picMkLst>
            <pc:docMk/>
            <pc:sldMk cId="4078928795" sldId="297"/>
            <ac:picMk id="14" creationId="{EB44C3E4-314E-2131-0CA4-17509EB53210}"/>
          </ac:picMkLst>
        </pc:picChg>
        <pc:picChg chg="add mod">
          <ac:chgData name="Opgenoort, Rik" userId="02ca8e0f-de7a-446c-a361-a75a3027f853" providerId="ADAL" clId="{D840B2BA-100B-41D2-8B86-83DEEE831E24}" dt="2024-06-27T13:33:26.602" v="6192"/>
          <ac:picMkLst>
            <pc:docMk/>
            <pc:sldMk cId="4078928795" sldId="297"/>
            <ac:picMk id="16" creationId="{BEDC032B-DF1D-C25B-63CB-FB37F12EDC34}"/>
          </ac:picMkLst>
        </pc:picChg>
      </pc:sldChg>
      <pc:sldChg chg="addSp modSp add mod">
        <pc:chgData name="Opgenoort, Rik" userId="02ca8e0f-de7a-446c-a361-a75a3027f853" providerId="ADAL" clId="{D840B2BA-100B-41D2-8B86-83DEEE831E24}" dt="2024-06-27T13:56:02.868" v="6955" actId="6549"/>
        <pc:sldMkLst>
          <pc:docMk/>
          <pc:sldMk cId="3733642233" sldId="298"/>
        </pc:sldMkLst>
        <pc:spChg chg="mod">
          <ac:chgData name="Opgenoort, Rik" userId="02ca8e0f-de7a-446c-a361-a75a3027f853" providerId="ADAL" clId="{D840B2BA-100B-41D2-8B86-83DEEE831E24}" dt="2024-06-27T09:27:46.597" v="2613" actId="20577"/>
          <ac:spMkLst>
            <pc:docMk/>
            <pc:sldMk cId="3733642233" sldId="298"/>
            <ac:spMk id="2" creationId="{419DA680-F7E3-403E-5A47-9FE91531CFA5}"/>
          </ac:spMkLst>
        </pc:spChg>
        <pc:spChg chg="mod">
          <ac:chgData name="Opgenoort, Rik" userId="02ca8e0f-de7a-446c-a361-a75a3027f853" providerId="ADAL" clId="{D840B2BA-100B-41D2-8B86-83DEEE831E24}" dt="2024-06-27T09:27:50.628" v="2619" actId="20577"/>
          <ac:spMkLst>
            <pc:docMk/>
            <pc:sldMk cId="3733642233" sldId="298"/>
            <ac:spMk id="5" creationId="{449873A9-86C4-601B-4C88-9645181D7FAF}"/>
          </ac:spMkLst>
        </pc:spChg>
        <pc:spChg chg="mod">
          <ac:chgData name="Opgenoort, Rik" userId="02ca8e0f-de7a-446c-a361-a75a3027f853" providerId="ADAL" clId="{D840B2BA-100B-41D2-8B86-83DEEE831E24}" dt="2024-06-27T13:42:34.296" v="6434" actId="20577"/>
          <ac:spMkLst>
            <pc:docMk/>
            <pc:sldMk cId="3733642233" sldId="298"/>
            <ac:spMk id="6" creationId="{84ABC754-5FAA-A32D-DF93-EDB84AAD0128}"/>
          </ac:spMkLst>
        </pc:spChg>
        <pc:spChg chg="mod">
          <ac:chgData name="Opgenoort, Rik" userId="02ca8e0f-de7a-446c-a361-a75a3027f853" providerId="ADAL" clId="{D840B2BA-100B-41D2-8B86-83DEEE831E24}" dt="2024-06-27T13:56:02.868" v="6955" actId="6549"/>
          <ac:spMkLst>
            <pc:docMk/>
            <pc:sldMk cId="3733642233" sldId="298"/>
            <ac:spMk id="7" creationId="{57F5DF95-0948-FD77-BBC1-426587888FA0}"/>
          </ac:spMkLst>
        </pc:spChg>
        <pc:spChg chg="mod">
          <ac:chgData name="Opgenoort, Rik" userId="02ca8e0f-de7a-446c-a361-a75a3027f853" providerId="ADAL" clId="{D840B2BA-100B-41D2-8B86-83DEEE831E24}" dt="2024-06-27T13:54:00.107" v="6923" actId="20577"/>
          <ac:spMkLst>
            <pc:docMk/>
            <pc:sldMk cId="3733642233" sldId="298"/>
            <ac:spMk id="8" creationId="{CE845B28-4F17-6AD5-5666-5C94447D6F22}"/>
          </ac:spMkLst>
        </pc:spChg>
        <pc:spChg chg="mod">
          <ac:chgData name="Opgenoort, Rik" userId="02ca8e0f-de7a-446c-a361-a75a3027f853" providerId="ADAL" clId="{D840B2BA-100B-41D2-8B86-83DEEE831E24}" dt="2024-06-27T13:53:58.475" v="6922" actId="20577"/>
          <ac:spMkLst>
            <pc:docMk/>
            <pc:sldMk cId="3733642233" sldId="298"/>
            <ac:spMk id="9" creationId="{A3F5FFC8-C191-4357-A881-4AFCBCD7B55F}"/>
          </ac:spMkLst>
        </pc:spChg>
        <pc:spChg chg="mod">
          <ac:chgData name="Opgenoort, Rik" userId="02ca8e0f-de7a-446c-a361-a75a3027f853" providerId="ADAL" clId="{D840B2BA-100B-41D2-8B86-83DEEE831E24}" dt="2024-06-27T13:53:54.263" v="6921" actId="6549"/>
          <ac:spMkLst>
            <pc:docMk/>
            <pc:sldMk cId="3733642233" sldId="298"/>
            <ac:spMk id="10" creationId="{D181B546-E33C-6545-F4BE-1D7583870786}"/>
          </ac:spMkLst>
        </pc:spChg>
        <pc:picChg chg="add mod">
          <ac:chgData name="Opgenoort, Rik" userId="02ca8e0f-de7a-446c-a361-a75a3027f853" providerId="ADAL" clId="{D840B2BA-100B-41D2-8B86-83DEEE831E24}" dt="2024-06-27T13:55:57.508" v="6954" actId="1035"/>
          <ac:picMkLst>
            <pc:docMk/>
            <pc:sldMk cId="3733642233" sldId="298"/>
            <ac:picMk id="12" creationId="{5EC54C13-1387-9DD9-9D0B-1682E67B4334}"/>
          </ac:picMkLst>
        </pc:picChg>
        <pc:picChg chg="add mod">
          <ac:chgData name="Opgenoort, Rik" userId="02ca8e0f-de7a-446c-a361-a75a3027f853" providerId="ADAL" clId="{D840B2BA-100B-41D2-8B86-83DEEE831E24}" dt="2024-06-27T13:55:39.807" v="6940" actId="1076"/>
          <ac:picMkLst>
            <pc:docMk/>
            <pc:sldMk cId="3733642233" sldId="298"/>
            <ac:picMk id="14" creationId="{212A636C-322B-11D4-889B-29E6F8883F69}"/>
          </ac:picMkLst>
        </pc:picChg>
        <pc:picChg chg="add mod">
          <ac:chgData name="Opgenoort, Rik" userId="02ca8e0f-de7a-446c-a361-a75a3027f853" providerId="ADAL" clId="{D840B2BA-100B-41D2-8B86-83DEEE831E24}" dt="2024-06-27T13:55:48.333" v="6944" actId="1076"/>
          <ac:picMkLst>
            <pc:docMk/>
            <pc:sldMk cId="3733642233" sldId="298"/>
            <ac:picMk id="16" creationId="{87775C02-F7DC-E830-B928-277F9CC5BB94}"/>
          </ac:picMkLst>
        </pc:picChg>
      </pc:sldChg>
      <pc:sldChg chg="addSp delSp modSp add mod delAnim modAnim">
        <pc:chgData name="Opgenoort, Rik" userId="02ca8e0f-de7a-446c-a361-a75a3027f853" providerId="ADAL" clId="{D840B2BA-100B-41D2-8B86-83DEEE831E24}" dt="2024-07-02T08:28:35.867" v="11723" actId="478"/>
        <pc:sldMkLst>
          <pc:docMk/>
          <pc:sldMk cId="1425487608" sldId="299"/>
        </pc:sldMkLst>
        <pc:spChg chg="mod">
          <ac:chgData name="Opgenoort, Rik" userId="02ca8e0f-de7a-446c-a361-a75a3027f853" providerId="ADAL" clId="{D840B2BA-100B-41D2-8B86-83DEEE831E24}" dt="2024-06-27T09:28:34.691" v="2643" actId="20577"/>
          <ac:spMkLst>
            <pc:docMk/>
            <pc:sldMk cId="1425487608" sldId="299"/>
            <ac:spMk id="2" creationId="{419DA680-F7E3-403E-5A47-9FE91531CFA5}"/>
          </ac:spMkLst>
        </pc:spChg>
        <pc:spChg chg="mod">
          <ac:chgData name="Opgenoort, Rik" userId="02ca8e0f-de7a-446c-a361-a75a3027f853" providerId="ADAL" clId="{D840B2BA-100B-41D2-8B86-83DEEE831E24}" dt="2024-06-27T14:34:53.762" v="7100" actId="1076"/>
          <ac:spMkLst>
            <pc:docMk/>
            <pc:sldMk cId="1425487608" sldId="299"/>
            <ac:spMk id="5" creationId="{449873A9-86C4-601B-4C88-9645181D7FAF}"/>
          </ac:spMkLst>
        </pc:spChg>
        <pc:spChg chg="mod">
          <ac:chgData name="Opgenoort, Rik" userId="02ca8e0f-de7a-446c-a361-a75a3027f853" providerId="ADAL" clId="{D840B2BA-100B-41D2-8B86-83DEEE831E24}" dt="2024-06-27T14:34:31.113" v="7059" actId="1076"/>
          <ac:spMkLst>
            <pc:docMk/>
            <pc:sldMk cId="1425487608" sldId="299"/>
            <ac:spMk id="6" creationId="{84ABC754-5FAA-A32D-DF93-EDB84AAD0128}"/>
          </ac:spMkLst>
        </pc:spChg>
        <pc:spChg chg="mod">
          <ac:chgData name="Opgenoort, Rik" userId="02ca8e0f-de7a-446c-a361-a75a3027f853" providerId="ADAL" clId="{D840B2BA-100B-41D2-8B86-83DEEE831E24}" dt="2024-06-27T14:34:45.987" v="7099" actId="1038"/>
          <ac:spMkLst>
            <pc:docMk/>
            <pc:sldMk cId="1425487608" sldId="299"/>
            <ac:spMk id="7" creationId="{57F5DF95-0948-FD77-BBC1-426587888FA0}"/>
          </ac:spMkLst>
        </pc:spChg>
        <pc:spChg chg="del">
          <ac:chgData name="Opgenoort, Rik" userId="02ca8e0f-de7a-446c-a361-a75a3027f853" providerId="ADAL" clId="{D840B2BA-100B-41D2-8B86-83DEEE831E24}" dt="2024-06-27T14:08:43.991" v="7025" actId="478"/>
          <ac:spMkLst>
            <pc:docMk/>
            <pc:sldMk cId="1425487608" sldId="299"/>
            <ac:spMk id="8" creationId="{CE845B28-4F17-6AD5-5666-5C94447D6F22}"/>
          </ac:spMkLst>
        </pc:spChg>
        <pc:spChg chg="del mod">
          <ac:chgData name="Opgenoort, Rik" userId="02ca8e0f-de7a-446c-a361-a75a3027f853" providerId="ADAL" clId="{D840B2BA-100B-41D2-8B86-83DEEE831E24}" dt="2024-06-27T14:08:41.020" v="7023" actId="478"/>
          <ac:spMkLst>
            <pc:docMk/>
            <pc:sldMk cId="1425487608" sldId="299"/>
            <ac:spMk id="9" creationId="{A3F5FFC8-C191-4357-A881-4AFCBCD7B55F}"/>
          </ac:spMkLst>
        </pc:spChg>
        <pc:spChg chg="del">
          <ac:chgData name="Opgenoort, Rik" userId="02ca8e0f-de7a-446c-a361-a75a3027f853" providerId="ADAL" clId="{D840B2BA-100B-41D2-8B86-83DEEE831E24}" dt="2024-06-27T14:08:42.414" v="7024" actId="478"/>
          <ac:spMkLst>
            <pc:docMk/>
            <pc:sldMk cId="1425487608" sldId="299"/>
            <ac:spMk id="10" creationId="{D181B546-E33C-6545-F4BE-1D7583870786}"/>
          </ac:spMkLst>
        </pc:spChg>
        <pc:spChg chg="add del">
          <ac:chgData name="Opgenoort, Rik" userId="02ca8e0f-de7a-446c-a361-a75a3027f853" providerId="ADAL" clId="{D840B2BA-100B-41D2-8B86-83DEEE831E24}" dt="2024-06-27T13:56:55.475" v="6965" actId="22"/>
          <ac:spMkLst>
            <pc:docMk/>
            <pc:sldMk cId="1425487608" sldId="299"/>
            <ac:spMk id="16" creationId="{3C062C52-CF47-6D20-D39B-86F9795A53F3}"/>
          </ac:spMkLst>
        </pc:spChg>
        <pc:spChg chg="add del mod">
          <ac:chgData name="Opgenoort, Rik" userId="02ca8e0f-de7a-446c-a361-a75a3027f853" providerId="ADAL" clId="{D840B2BA-100B-41D2-8B86-83DEEE831E24}" dt="2024-06-27T14:08:57.304" v="7027" actId="478"/>
          <ac:spMkLst>
            <pc:docMk/>
            <pc:sldMk cId="1425487608" sldId="299"/>
            <ac:spMk id="20" creationId="{95B002F1-C24A-EADD-44EA-BC796ECEF9E3}"/>
          </ac:spMkLst>
        </pc:spChg>
        <pc:spChg chg="add del mod">
          <ac:chgData name="Opgenoort, Rik" userId="02ca8e0f-de7a-446c-a361-a75a3027f853" providerId="ADAL" clId="{D840B2BA-100B-41D2-8B86-83DEEE831E24}" dt="2024-06-27T14:09:01.232" v="7029" actId="478"/>
          <ac:spMkLst>
            <pc:docMk/>
            <pc:sldMk cId="1425487608" sldId="299"/>
            <ac:spMk id="22" creationId="{40214F52-2A83-82DF-AEAB-9FE25A3856C3}"/>
          </ac:spMkLst>
        </pc:spChg>
        <pc:spChg chg="add del mod">
          <ac:chgData name="Opgenoort, Rik" userId="02ca8e0f-de7a-446c-a361-a75a3027f853" providerId="ADAL" clId="{D840B2BA-100B-41D2-8B86-83DEEE831E24}" dt="2024-06-27T14:08:58.312" v="7028" actId="478"/>
          <ac:spMkLst>
            <pc:docMk/>
            <pc:sldMk cId="1425487608" sldId="299"/>
            <ac:spMk id="24" creationId="{9288646D-1001-DF44-E2A9-52188ADFFCD5}"/>
          </ac:spMkLst>
        </pc:spChg>
        <pc:spChg chg="add del mod">
          <ac:chgData name="Opgenoort, Rik" userId="02ca8e0f-de7a-446c-a361-a75a3027f853" providerId="ADAL" clId="{D840B2BA-100B-41D2-8B86-83DEEE831E24}" dt="2024-07-02T08:28:35.867" v="11723" actId="478"/>
          <ac:spMkLst>
            <pc:docMk/>
            <pc:sldMk cId="1425487608" sldId="299"/>
            <ac:spMk id="28" creationId="{532D0BE0-7296-ECD4-82D2-BFDDD6DD5382}"/>
          </ac:spMkLst>
        </pc:spChg>
        <pc:picChg chg="add mod">
          <ac:chgData name="Opgenoort, Rik" userId="02ca8e0f-de7a-446c-a361-a75a3027f853" providerId="ADAL" clId="{D840B2BA-100B-41D2-8B86-83DEEE831E24}" dt="2024-06-27T14:34:53.762" v="7100" actId="1076"/>
          <ac:picMkLst>
            <pc:docMk/>
            <pc:sldMk cId="1425487608" sldId="299"/>
            <ac:picMk id="12" creationId="{43E7D81F-BFFB-45D5-830E-C0631A93EC83}"/>
          </ac:picMkLst>
        </pc:picChg>
        <pc:picChg chg="add mod">
          <ac:chgData name="Opgenoort, Rik" userId="02ca8e0f-de7a-446c-a361-a75a3027f853" providerId="ADAL" clId="{D840B2BA-100B-41D2-8B86-83DEEE831E24}" dt="2024-06-27T14:34:31.113" v="7059" actId="1076"/>
          <ac:picMkLst>
            <pc:docMk/>
            <pc:sldMk cId="1425487608" sldId="299"/>
            <ac:picMk id="14" creationId="{7C2F65AE-97BC-7285-CDAD-6EE8EC82399C}"/>
          </ac:picMkLst>
        </pc:picChg>
        <pc:picChg chg="add mod">
          <ac:chgData name="Opgenoort, Rik" userId="02ca8e0f-de7a-446c-a361-a75a3027f853" providerId="ADAL" clId="{D840B2BA-100B-41D2-8B86-83DEEE831E24}" dt="2024-06-27T14:34:45.987" v="7099" actId="1038"/>
          <ac:picMkLst>
            <pc:docMk/>
            <pc:sldMk cId="1425487608" sldId="299"/>
            <ac:picMk id="18" creationId="{1581E3DC-20E0-699E-1DE0-0E55D6BD7F86}"/>
          </ac:picMkLst>
        </pc:picChg>
        <pc:picChg chg="add mod">
          <ac:chgData name="Opgenoort, Rik" userId="02ca8e0f-de7a-446c-a361-a75a3027f853" providerId="ADAL" clId="{D840B2BA-100B-41D2-8B86-83DEEE831E24}" dt="2024-06-27T14:34:53.762" v="7100" actId="1076"/>
          <ac:picMkLst>
            <pc:docMk/>
            <pc:sldMk cId="1425487608" sldId="299"/>
            <ac:picMk id="25" creationId="{FCED8098-D875-6A47-B16D-1AE6516EAF1C}"/>
          </ac:picMkLst>
        </pc:picChg>
        <pc:picChg chg="add mod">
          <ac:chgData name="Opgenoort, Rik" userId="02ca8e0f-de7a-446c-a361-a75a3027f853" providerId="ADAL" clId="{D840B2BA-100B-41D2-8B86-83DEEE831E24}" dt="2024-06-27T14:34:31.113" v="7059" actId="1076"/>
          <ac:picMkLst>
            <pc:docMk/>
            <pc:sldMk cId="1425487608" sldId="299"/>
            <ac:picMk id="26" creationId="{7DE8EA11-2822-C08F-0307-FD3A00F1B042}"/>
          </ac:picMkLst>
        </pc:picChg>
        <pc:picChg chg="add mod">
          <ac:chgData name="Opgenoort, Rik" userId="02ca8e0f-de7a-446c-a361-a75a3027f853" providerId="ADAL" clId="{D840B2BA-100B-41D2-8B86-83DEEE831E24}" dt="2024-06-27T14:34:45.987" v="7099" actId="1038"/>
          <ac:picMkLst>
            <pc:docMk/>
            <pc:sldMk cId="1425487608" sldId="299"/>
            <ac:picMk id="27" creationId="{471D41CF-BE6B-127B-1EE9-3F4059F4ABFD}"/>
          </ac:picMkLst>
        </pc:picChg>
      </pc:sldChg>
      <pc:sldChg chg="del">
        <pc:chgData name="Opgenoort, Rik" userId="02ca8e0f-de7a-446c-a361-a75a3027f853" providerId="ADAL" clId="{D840B2BA-100B-41D2-8B86-83DEEE831E24}" dt="2024-06-27T09:58:50.098" v="3824" actId="47"/>
        <pc:sldMkLst>
          <pc:docMk/>
          <pc:sldMk cId="0" sldId="300"/>
        </pc:sldMkLst>
      </pc:sldChg>
      <pc:sldChg chg="del">
        <pc:chgData name="Opgenoort, Rik" userId="02ca8e0f-de7a-446c-a361-a75a3027f853" providerId="ADAL" clId="{D840B2BA-100B-41D2-8B86-83DEEE831E24}" dt="2024-06-27T09:45:10.095" v="3217" actId="47"/>
        <pc:sldMkLst>
          <pc:docMk/>
          <pc:sldMk cId="0" sldId="301"/>
        </pc:sldMkLst>
      </pc:sldChg>
      <pc:sldChg chg="addSp delSp modSp add mod ord">
        <pc:chgData name="Opgenoort, Rik" userId="02ca8e0f-de7a-446c-a361-a75a3027f853" providerId="ADAL" clId="{D840B2BA-100B-41D2-8B86-83DEEE831E24}" dt="2024-06-27T14:00:51.547" v="6984" actId="20577"/>
        <pc:sldMkLst>
          <pc:docMk/>
          <pc:sldMk cId="1259164942" sldId="302"/>
        </pc:sldMkLst>
        <pc:spChg chg="mod">
          <ac:chgData name="Opgenoort, Rik" userId="02ca8e0f-de7a-446c-a361-a75a3027f853" providerId="ADAL" clId="{D840B2BA-100B-41D2-8B86-83DEEE831E24}" dt="2024-06-27T09:35:40.133" v="2750" actId="2711"/>
          <ac:spMkLst>
            <pc:docMk/>
            <pc:sldMk cId="1259164942" sldId="302"/>
            <ac:spMk id="2" creationId="{419DA680-F7E3-403E-5A47-9FE91531CFA5}"/>
          </ac:spMkLst>
        </pc:spChg>
        <pc:spChg chg="mod">
          <ac:chgData name="Opgenoort, Rik" userId="02ca8e0f-de7a-446c-a361-a75a3027f853" providerId="ADAL" clId="{D840B2BA-100B-41D2-8B86-83DEEE831E24}" dt="2024-06-27T09:47:17.915" v="3326" actId="20577"/>
          <ac:spMkLst>
            <pc:docMk/>
            <pc:sldMk cId="1259164942" sldId="302"/>
            <ac:spMk id="5" creationId="{449873A9-86C4-601B-4C88-9645181D7FAF}"/>
          </ac:spMkLst>
        </pc:spChg>
        <pc:spChg chg="mod">
          <ac:chgData name="Opgenoort, Rik" userId="02ca8e0f-de7a-446c-a361-a75a3027f853" providerId="ADAL" clId="{D840B2BA-100B-41D2-8B86-83DEEE831E24}" dt="2024-06-27T09:47:21.993" v="3335" actId="20577"/>
          <ac:spMkLst>
            <pc:docMk/>
            <pc:sldMk cId="1259164942" sldId="302"/>
            <ac:spMk id="6" creationId="{84ABC754-5FAA-A32D-DF93-EDB84AAD0128}"/>
          </ac:spMkLst>
        </pc:spChg>
        <pc:spChg chg="del">
          <ac:chgData name="Opgenoort, Rik" userId="02ca8e0f-de7a-446c-a361-a75a3027f853" providerId="ADAL" clId="{D840B2BA-100B-41D2-8B86-83DEEE831E24}" dt="2024-06-27T09:46:42.699" v="3280" actId="478"/>
          <ac:spMkLst>
            <pc:docMk/>
            <pc:sldMk cId="1259164942" sldId="302"/>
            <ac:spMk id="7" creationId="{57F5DF95-0948-FD77-BBC1-426587888FA0}"/>
          </ac:spMkLst>
        </pc:spChg>
        <pc:spChg chg="mod">
          <ac:chgData name="Opgenoort, Rik" userId="02ca8e0f-de7a-446c-a361-a75a3027f853" providerId="ADAL" clId="{D840B2BA-100B-41D2-8B86-83DEEE831E24}" dt="2024-06-27T14:00:51.547" v="6984" actId="20577"/>
          <ac:spMkLst>
            <pc:docMk/>
            <pc:sldMk cId="1259164942" sldId="302"/>
            <ac:spMk id="8" creationId="{CE845B28-4F17-6AD5-5666-5C94447D6F22}"/>
          </ac:spMkLst>
        </pc:spChg>
        <pc:spChg chg="mod">
          <ac:chgData name="Opgenoort, Rik" userId="02ca8e0f-de7a-446c-a361-a75a3027f853" providerId="ADAL" clId="{D840B2BA-100B-41D2-8B86-83DEEE831E24}" dt="2024-06-27T09:54:22.427" v="3631" actId="20577"/>
          <ac:spMkLst>
            <pc:docMk/>
            <pc:sldMk cId="1259164942" sldId="302"/>
            <ac:spMk id="9" creationId="{A3F5FFC8-C191-4357-A881-4AFCBCD7B55F}"/>
          </ac:spMkLst>
        </pc:spChg>
        <pc:spChg chg="mod">
          <ac:chgData name="Opgenoort, Rik" userId="02ca8e0f-de7a-446c-a361-a75a3027f853" providerId="ADAL" clId="{D840B2BA-100B-41D2-8B86-83DEEE831E24}" dt="2024-06-27T10:08:28.676" v="4120" actId="404"/>
          <ac:spMkLst>
            <pc:docMk/>
            <pc:sldMk cId="1259164942" sldId="302"/>
            <ac:spMk id="10" creationId="{D181B546-E33C-6545-F4BE-1D7583870786}"/>
          </ac:spMkLst>
        </pc:spChg>
        <pc:spChg chg="add del mod">
          <ac:chgData name="Opgenoort, Rik" userId="02ca8e0f-de7a-446c-a361-a75a3027f853" providerId="ADAL" clId="{D840B2BA-100B-41D2-8B86-83DEEE831E24}" dt="2024-06-27T09:41:14.197" v="3106" actId="478"/>
          <ac:spMkLst>
            <pc:docMk/>
            <pc:sldMk cId="1259164942" sldId="302"/>
            <ac:spMk id="11" creationId="{AD394D7C-0DC9-5CE2-95EF-E2461F781C79}"/>
          </ac:spMkLst>
        </pc:spChg>
        <pc:spChg chg="add del mod">
          <ac:chgData name="Opgenoort, Rik" userId="02ca8e0f-de7a-446c-a361-a75a3027f853" providerId="ADAL" clId="{D840B2BA-100B-41D2-8B86-83DEEE831E24}" dt="2024-06-27T09:41:14.197" v="3106" actId="478"/>
          <ac:spMkLst>
            <pc:docMk/>
            <pc:sldMk cId="1259164942" sldId="302"/>
            <ac:spMk id="12" creationId="{57D91A28-460F-5DA5-B1A6-AC162F2392D1}"/>
          </ac:spMkLst>
        </pc:spChg>
        <pc:spChg chg="add del mod">
          <ac:chgData name="Opgenoort, Rik" userId="02ca8e0f-de7a-446c-a361-a75a3027f853" providerId="ADAL" clId="{D840B2BA-100B-41D2-8B86-83DEEE831E24}" dt="2024-06-27T09:41:14.197" v="3106" actId="478"/>
          <ac:spMkLst>
            <pc:docMk/>
            <pc:sldMk cId="1259164942" sldId="302"/>
            <ac:spMk id="13" creationId="{22D6747C-2045-A788-7C22-DE9897A181B9}"/>
          </ac:spMkLst>
        </pc:spChg>
        <pc:spChg chg="add del mod">
          <ac:chgData name="Opgenoort, Rik" userId="02ca8e0f-de7a-446c-a361-a75a3027f853" providerId="ADAL" clId="{D840B2BA-100B-41D2-8B86-83DEEE831E24}" dt="2024-06-27T09:41:14.197" v="3106" actId="478"/>
          <ac:spMkLst>
            <pc:docMk/>
            <pc:sldMk cId="1259164942" sldId="302"/>
            <ac:spMk id="14" creationId="{36EF1A1B-4009-130F-0073-90017B097B17}"/>
          </ac:spMkLst>
        </pc:spChg>
        <pc:spChg chg="add del mod">
          <ac:chgData name="Opgenoort, Rik" userId="02ca8e0f-de7a-446c-a361-a75a3027f853" providerId="ADAL" clId="{D840B2BA-100B-41D2-8B86-83DEEE831E24}" dt="2024-06-27T09:41:14.197" v="3106" actId="478"/>
          <ac:spMkLst>
            <pc:docMk/>
            <pc:sldMk cId="1259164942" sldId="302"/>
            <ac:spMk id="15" creationId="{AA27DFCC-3211-A0F2-4184-F84BB0DF4588}"/>
          </ac:spMkLst>
        </pc:spChg>
        <pc:spChg chg="add del mod">
          <ac:chgData name="Opgenoort, Rik" userId="02ca8e0f-de7a-446c-a361-a75a3027f853" providerId="ADAL" clId="{D840B2BA-100B-41D2-8B86-83DEEE831E24}" dt="2024-06-27T09:41:15.868" v="3107" actId="478"/>
          <ac:spMkLst>
            <pc:docMk/>
            <pc:sldMk cId="1259164942" sldId="302"/>
            <ac:spMk id="16" creationId="{ED695BDE-CF66-6545-D2DC-06345520CA2F}"/>
          </ac:spMkLst>
        </pc:spChg>
        <pc:spChg chg="add del mod">
          <ac:chgData name="Opgenoort, Rik" userId="02ca8e0f-de7a-446c-a361-a75a3027f853" providerId="ADAL" clId="{D840B2BA-100B-41D2-8B86-83DEEE831E24}" dt="2024-06-27T09:41:14.197" v="3106" actId="478"/>
          <ac:spMkLst>
            <pc:docMk/>
            <pc:sldMk cId="1259164942" sldId="302"/>
            <ac:spMk id="17" creationId="{F1DACFB6-9992-07C4-A4AD-9F1C6608708E}"/>
          </ac:spMkLst>
        </pc:spChg>
        <pc:spChg chg="add del mod">
          <ac:chgData name="Opgenoort, Rik" userId="02ca8e0f-de7a-446c-a361-a75a3027f853" providerId="ADAL" clId="{D840B2BA-100B-41D2-8B86-83DEEE831E24}" dt="2024-06-27T09:41:14.197" v="3106" actId="478"/>
          <ac:spMkLst>
            <pc:docMk/>
            <pc:sldMk cId="1259164942" sldId="302"/>
            <ac:spMk id="18" creationId="{76F7016F-8899-703A-C402-FF5504C75356}"/>
          </ac:spMkLst>
        </pc:spChg>
        <pc:spChg chg="add del mod">
          <ac:chgData name="Opgenoort, Rik" userId="02ca8e0f-de7a-446c-a361-a75a3027f853" providerId="ADAL" clId="{D840B2BA-100B-41D2-8B86-83DEEE831E24}" dt="2024-06-27T09:41:14.197" v="3106" actId="478"/>
          <ac:spMkLst>
            <pc:docMk/>
            <pc:sldMk cId="1259164942" sldId="302"/>
            <ac:spMk id="19" creationId="{C5B8D78C-6908-A004-4442-1916332FDF68}"/>
          </ac:spMkLst>
        </pc:spChg>
        <pc:spChg chg="add del mod">
          <ac:chgData name="Opgenoort, Rik" userId="02ca8e0f-de7a-446c-a361-a75a3027f853" providerId="ADAL" clId="{D840B2BA-100B-41D2-8B86-83DEEE831E24}" dt="2024-06-27T09:41:27.955" v="3108" actId="478"/>
          <ac:spMkLst>
            <pc:docMk/>
            <pc:sldMk cId="1259164942" sldId="302"/>
            <ac:spMk id="20" creationId="{B772809D-33FC-28E0-E662-BD737B8DA5CE}"/>
          </ac:spMkLst>
        </pc:spChg>
        <pc:spChg chg="add del mod">
          <ac:chgData name="Opgenoort, Rik" userId="02ca8e0f-de7a-446c-a361-a75a3027f853" providerId="ADAL" clId="{D840B2BA-100B-41D2-8B86-83DEEE831E24}" dt="2024-06-27T09:44:58.030" v="3216" actId="478"/>
          <ac:spMkLst>
            <pc:docMk/>
            <pc:sldMk cId="1259164942" sldId="302"/>
            <ac:spMk id="21" creationId="{47D47619-9A19-C6F8-EF2A-20A7643E6E6A}"/>
          </ac:spMkLst>
        </pc:spChg>
        <pc:spChg chg="add mod">
          <ac:chgData name="Opgenoort, Rik" userId="02ca8e0f-de7a-446c-a361-a75a3027f853" providerId="ADAL" clId="{D840B2BA-100B-41D2-8B86-83DEEE831E24}" dt="2024-06-27T09:56:12.811" v="3718" actId="20577"/>
          <ac:spMkLst>
            <pc:docMk/>
            <pc:sldMk cId="1259164942" sldId="302"/>
            <ac:spMk id="23" creationId="{A7FB5C80-60D0-BA93-A443-4E0EB0901A52}"/>
          </ac:spMkLst>
        </pc:spChg>
      </pc:sldChg>
      <pc:sldChg chg="addSp delSp modSp add mod">
        <pc:chgData name="Opgenoort, Rik" userId="02ca8e0f-de7a-446c-a361-a75a3027f853" providerId="ADAL" clId="{D840B2BA-100B-41D2-8B86-83DEEE831E24}" dt="2024-06-27T12:44:54.750" v="5518" actId="1076"/>
        <pc:sldMkLst>
          <pc:docMk/>
          <pc:sldMk cId="545182479" sldId="303"/>
        </pc:sldMkLst>
        <pc:spChg chg="del">
          <ac:chgData name="Opgenoort, Rik" userId="02ca8e0f-de7a-446c-a361-a75a3027f853" providerId="ADAL" clId="{D840B2BA-100B-41D2-8B86-83DEEE831E24}" dt="2024-06-27T09:46:51.160" v="3282" actId="478"/>
          <ac:spMkLst>
            <pc:docMk/>
            <pc:sldMk cId="545182479" sldId="303"/>
            <ac:spMk id="10" creationId="{D181B546-E33C-6545-F4BE-1D7583870786}"/>
          </ac:spMkLst>
        </pc:spChg>
        <pc:spChg chg="add del mod">
          <ac:chgData name="Opgenoort, Rik" userId="02ca8e0f-de7a-446c-a361-a75a3027f853" providerId="ADAL" clId="{D840B2BA-100B-41D2-8B86-83DEEE831E24}" dt="2024-06-27T09:46:53.052" v="3283" actId="478"/>
          <ac:spMkLst>
            <pc:docMk/>
            <pc:sldMk cId="545182479" sldId="303"/>
            <ac:spMk id="11" creationId="{AC1DCAA7-1DCF-5129-C1E4-507DB6E5A40B}"/>
          </ac:spMkLst>
        </pc:spChg>
        <pc:spChg chg="del">
          <ac:chgData name="Opgenoort, Rik" userId="02ca8e0f-de7a-446c-a361-a75a3027f853" providerId="ADAL" clId="{D840B2BA-100B-41D2-8B86-83DEEE831E24}" dt="2024-06-27T09:46:51.160" v="3282" actId="478"/>
          <ac:spMkLst>
            <pc:docMk/>
            <pc:sldMk cId="545182479" sldId="303"/>
            <ac:spMk id="23" creationId="{A7FB5C80-60D0-BA93-A443-4E0EB0901A52}"/>
          </ac:spMkLst>
        </pc:spChg>
        <pc:picChg chg="add mod">
          <ac:chgData name="Opgenoort, Rik" userId="02ca8e0f-de7a-446c-a361-a75a3027f853" providerId="ADAL" clId="{D840B2BA-100B-41D2-8B86-83DEEE831E24}" dt="2024-06-27T12:44:54.750" v="5518" actId="1076"/>
          <ac:picMkLst>
            <pc:docMk/>
            <pc:sldMk cId="545182479" sldId="303"/>
            <ac:picMk id="13" creationId="{9BEDF2B2-1F05-C13C-41F8-6917C72C8035}"/>
          </ac:picMkLst>
        </pc:picChg>
      </pc:sldChg>
      <pc:sldChg chg="add">
        <pc:chgData name="Opgenoort, Rik" userId="02ca8e0f-de7a-446c-a361-a75a3027f853" providerId="ADAL" clId="{D840B2BA-100B-41D2-8B86-83DEEE831E24}" dt="2024-06-27T10:13:15.631" v="4194"/>
        <pc:sldMkLst>
          <pc:docMk/>
          <pc:sldMk cId="401130609" sldId="304"/>
        </pc:sldMkLst>
      </pc:sldChg>
      <pc:sldChg chg="addSp delSp modSp new mod">
        <pc:chgData name="Opgenoort, Rik" userId="02ca8e0f-de7a-446c-a361-a75a3027f853" providerId="ADAL" clId="{D840B2BA-100B-41D2-8B86-83DEEE831E24}" dt="2024-06-27T10:39:49.650" v="4972" actId="164"/>
        <pc:sldMkLst>
          <pc:docMk/>
          <pc:sldMk cId="3549142969" sldId="305"/>
        </pc:sldMkLst>
        <pc:spChg chg="del">
          <ac:chgData name="Opgenoort, Rik" userId="02ca8e0f-de7a-446c-a361-a75a3027f853" providerId="ADAL" clId="{D840B2BA-100B-41D2-8B86-83DEEE831E24}" dt="2024-06-27T10:25:45.567" v="4622" actId="478"/>
          <ac:spMkLst>
            <pc:docMk/>
            <pc:sldMk cId="3549142969" sldId="305"/>
            <ac:spMk id="2" creationId="{6EF660BC-7EB9-A814-B708-04A2BBBEF1A0}"/>
          </ac:spMkLst>
        </pc:spChg>
        <pc:spChg chg="mod">
          <ac:chgData name="Opgenoort, Rik" userId="02ca8e0f-de7a-446c-a361-a75a3027f853" providerId="ADAL" clId="{D840B2BA-100B-41D2-8B86-83DEEE831E24}" dt="2024-06-27T10:27:12.031" v="4668" actId="20577"/>
          <ac:spMkLst>
            <pc:docMk/>
            <pc:sldMk cId="3549142969" sldId="305"/>
            <ac:spMk id="3" creationId="{ACE243EE-4F4B-65A1-BDF3-8734BD93BFD2}"/>
          </ac:spMkLst>
        </pc:spChg>
        <pc:spChg chg="del">
          <ac:chgData name="Opgenoort, Rik" userId="02ca8e0f-de7a-446c-a361-a75a3027f853" providerId="ADAL" clId="{D840B2BA-100B-41D2-8B86-83DEEE831E24}" dt="2024-06-27T10:25:45.567" v="4622" actId="478"/>
          <ac:spMkLst>
            <pc:docMk/>
            <pc:sldMk cId="3549142969" sldId="305"/>
            <ac:spMk id="5" creationId="{50059174-D550-A423-069C-AFEE5AA5D7A4}"/>
          </ac:spMkLst>
        </pc:spChg>
        <pc:spChg chg="del">
          <ac:chgData name="Opgenoort, Rik" userId="02ca8e0f-de7a-446c-a361-a75a3027f853" providerId="ADAL" clId="{D840B2BA-100B-41D2-8B86-83DEEE831E24}" dt="2024-06-27T10:25:45.567" v="4622" actId="478"/>
          <ac:spMkLst>
            <pc:docMk/>
            <pc:sldMk cId="3549142969" sldId="305"/>
            <ac:spMk id="6" creationId="{5599AC1E-B7B6-628F-E07B-1A283E5B01D2}"/>
          </ac:spMkLst>
        </pc:spChg>
        <pc:spChg chg="del">
          <ac:chgData name="Opgenoort, Rik" userId="02ca8e0f-de7a-446c-a361-a75a3027f853" providerId="ADAL" clId="{D840B2BA-100B-41D2-8B86-83DEEE831E24}" dt="2024-06-27T10:25:45.567" v="4622" actId="478"/>
          <ac:spMkLst>
            <pc:docMk/>
            <pc:sldMk cId="3549142969" sldId="305"/>
            <ac:spMk id="7" creationId="{2BCAA1BB-3C43-D9F5-8858-DACA733CEB26}"/>
          </ac:spMkLst>
        </pc:spChg>
        <pc:spChg chg="del">
          <ac:chgData name="Opgenoort, Rik" userId="02ca8e0f-de7a-446c-a361-a75a3027f853" providerId="ADAL" clId="{D840B2BA-100B-41D2-8B86-83DEEE831E24}" dt="2024-06-27T10:25:45.567" v="4622" actId="478"/>
          <ac:spMkLst>
            <pc:docMk/>
            <pc:sldMk cId="3549142969" sldId="305"/>
            <ac:spMk id="8" creationId="{80085C69-7C99-C832-A244-E3C71DD26B0B}"/>
          </ac:spMkLst>
        </pc:spChg>
        <pc:spChg chg="del">
          <ac:chgData name="Opgenoort, Rik" userId="02ca8e0f-de7a-446c-a361-a75a3027f853" providerId="ADAL" clId="{D840B2BA-100B-41D2-8B86-83DEEE831E24}" dt="2024-06-27T10:25:45.567" v="4622" actId="478"/>
          <ac:spMkLst>
            <pc:docMk/>
            <pc:sldMk cId="3549142969" sldId="305"/>
            <ac:spMk id="9" creationId="{567C46BC-56B8-1E24-C6F1-FB3F1C7F17CC}"/>
          </ac:spMkLst>
        </pc:spChg>
        <pc:spChg chg="del">
          <ac:chgData name="Opgenoort, Rik" userId="02ca8e0f-de7a-446c-a361-a75a3027f853" providerId="ADAL" clId="{D840B2BA-100B-41D2-8B86-83DEEE831E24}" dt="2024-06-27T10:25:45.567" v="4622" actId="478"/>
          <ac:spMkLst>
            <pc:docMk/>
            <pc:sldMk cId="3549142969" sldId="305"/>
            <ac:spMk id="10" creationId="{AAAFC34B-0737-4E53-B411-35769B48A11D}"/>
          </ac:spMkLst>
        </pc:spChg>
        <pc:spChg chg="add mod">
          <ac:chgData name="Opgenoort, Rik" userId="02ca8e0f-de7a-446c-a361-a75a3027f853" providerId="ADAL" clId="{D840B2BA-100B-41D2-8B86-83DEEE831E24}" dt="2024-06-27T10:25:41.294" v="4620"/>
          <ac:spMkLst>
            <pc:docMk/>
            <pc:sldMk cId="3549142969" sldId="305"/>
            <ac:spMk id="12" creationId="{D15BF7ED-8985-68CC-0762-FB08A02D2B00}"/>
          </ac:spMkLst>
        </pc:spChg>
        <pc:spChg chg="add mod">
          <ac:chgData name="Opgenoort, Rik" userId="02ca8e0f-de7a-446c-a361-a75a3027f853" providerId="ADAL" clId="{D840B2BA-100B-41D2-8B86-83DEEE831E24}" dt="2024-06-27T10:25:42.992" v="4621"/>
          <ac:spMkLst>
            <pc:docMk/>
            <pc:sldMk cId="3549142969" sldId="305"/>
            <ac:spMk id="13" creationId="{C6743A50-8144-4ABB-6495-AB66326507BC}"/>
          </ac:spMkLst>
        </pc:spChg>
        <pc:spChg chg="add mod">
          <ac:chgData name="Opgenoort, Rik" userId="02ca8e0f-de7a-446c-a361-a75a3027f853" providerId="ADAL" clId="{D840B2BA-100B-41D2-8B86-83DEEE831E24}" dt="2024-06-27T10:25:41.294" v="4620"/>
          <ac:spMkLst>
            <pc:docMk/>
            <pc:sldMk cId="3549142969" sldId="305"/>
            <ac:spMk id="14" creationId="{116B363E-9466-FAA7-4F93-CEC923268BFE}"/>
          </ac:spMkLst>
        </pc:spChg>
        <pc:spChg chg="add del mod">
          <ac:chgData name="Opgenoort, Rik" userId="02ca8e0f-de7a-446c-a361-a75a3027f853" providerId="ADAL" clId="{D840B2BA-100B-41D2-8B86-83DEEE831E24}" dt="2024-06-27T10:26:40.466" v="4629" actId="478"/>
          <ac:spMkLst>
            <pc:docMk/>
            <pc:sldMk cId="3549142969" sldId="305"/>
            <ac:spMk id="16" creationId="{6277FAC7-5C87-8AD8-0A64-FEB2661551EB}"/>
          </ac:spMkLst>
        </pc:spChg>
        <pc:spChg chg="add del mod">
          <ac:chgData name="Opgenoort, Rik" userId="02ca8e0f-de7a-446c-a361-a75a3027f853" providerId="ADAL" clId="{D840B2BA-100B-41D2-8B86-83DEEE831E24}" dt="2024-06-27T10:26:51.279" v="4631" actId="478"/>
          <ac:spMkLst>
            <pc:docMk/>
            <pc:sldMk cId="3549142969" sldId="305"/>
            <ac:spMk id="17" creationId="{AC44DD90-1847-2DCF-A890-0AE7E8941232}"/>
          </ac:spMkLst>
        </pc:spChg>
        <pc:spChg chg="add del mod">
          <ac:chgData name="Opgenoort, Rik" userId="02ca8e0f-de7a-446c-a361-a75a3027f853" providerId="ADAL" clId="{D840B2BA-100B-41D2-8B86-83DEEE831E24}" dt="2024-06-27T10:26:31.554" v="4625" actId="478"/>
          <ac:spMkLst>
            <pc:docMk/>
            <pc:sldMk cId="3549142969" sldId="305"/>
            <ac:spMk id="18" creationId="{61E7718A-5CFB-820A-C172-BDA536A66EAD}"/>
          </ac:spMkLst>
        </pc:spChg>
        <pc:spChg chg="add mod">
          <ac:chgData name="Opgenoort, Rik" userId="02ca8e0f-de7a-446c-a361-a75a3027f853" providerId="ADAL" clId="{D840B2BA-100B-41D2-8B86-83DEEE831E24}" dt="2024-06-27T10:39:49.650" v="4972" actId="164"/>
          <ac:spMkLst>
            <pc:docMk/>
            <pc:sldMk cId="3549142969" sldId="305"/>
            <ac:spMk id="19" creationId="{AF8F5B7F-1647-8154-0532-A1E9F9872B33}"/>
          </ac:spMkLst>
        </pc:spChg>
        <pc:spChg chg="add mod">
          <ac:chgData name="Opgenoort, Rik" userId="02ca8e0f-de7a-446c-a361-a75a3027f853" providerId="ADAL" clId="{D840B2BA-100B-41D2-8B86-83DEEE831E24}" dt="2024-06-27T10:39:49.650" v="4972" actId="164"/>
          <ac:spMkLst>
            <pc:docMk/>
            <pc:sldMk cId="3549142969" sldId="305"/>
            <ac:spMk id="20" creationId="{B90463D3-2A19-62A2-F5A2-7439BCD95E26}"/>
          </ac:spMkLst>
        </pc:spChg>
        <pc:spChg chg="add mod">
          <ac:chgData name="Opgenoort, Rik" userId="02ca8e0f-de7a-446c-a361-a75a3027f853" providerId="ADAL" clId="{D840B2BA-100B-41D2-8B86-83DEEE831E24}" dt="2024-06-27T10:39:49.650" v="4972" actId="164"/>
          <ac:spMkLst>
            <pc:docMk/>
            <pc:sldMk cId="3549142969" sldId="305"/>
            <ac:spMk id="21" creationId="{43D7B845-10F0-1247-D4D8-4255BA17190B}"/>
          </ac:spMkLst>
        </pc:spChg>
        <pc:spChg chg="add mod">
          <ac:chgData name="Opgenoort, Rik" userId="02ca8e0f-de7a-446c-a361-a75a3027f853" providerId="ADAL" clId="{D840B2BA-100B-41D2-8B86-83DEEE831E24}" dt="2024-06-27T10:39:49.650" v="4972" actId="164"/>
          <ac:spMkLst>
            <pc:docMk/>
            <pc:sldMk cId="3549142969" sldId="305"/>
            <ac:spMk id="22" creationId="{7BFDDE8E-FB15-377D-538E-B8E6DD9F093D}"/>
          </ac:spMkLst>
        </pc:spChg>
        <pc:spChg chg="add mod">
          <ac:chgData name="Opgenoort, Rik" userId="02ca8e0f-de7a-446c-a361-a75a3027f853" providerId="ADAL" clId="{D840B2BA-100B-41D2-8B86-83DEEE831E24}" dt="2024-06-27T10:39:49.650" v="4972" actId="164"/>
          <ac:spMkLst>
            <pc:docMk/>
            <pc:sldMk cId="3549142969" sldId="305"/>
            <ac:spMk id="23" creationId="{9560F70D-4B2F-2018-9203-BAE60220C9B4}"/>
          </ac:spMkLst>
        </pc:spChg>
        <pc:spChg chg="add mod">
          <ac:chgData name="Opgenoort, Rik" userId="02ca8e0f-de7a-446c-a361-a75a3027f853" providerId="ADAL" clId="{D840B2BA-100B-41D2-8B86-83DEEE831E24}" dt="2024-06-27T10:39:49.650" v="4972" actId="164"/>
          <ac:spMkLst>
            <pc:docMk/>
            <pc:sldMk cId="3549142969" sldId="305"/>
            <ac:spMk id="24" creationId="{ABF1DA56-AAA4-76D5-6525-54572448E09F}"/>
          </ac:spMkLst>
        </pc:spChg>
        <pc:spChg chg="add mod">
          <ac:chgData name="Opgenoort, Rik" userId="02ca8e0f-de7a-446c-a361-a75a3027f853" providerId="ADAL" clId="{D840B2BA-100B-41D2-8B86-83DEEE831E24}" dt="2024-06-27T10:39:49.650" v="4972" actId="164"/>
          <ac:spMkLst>
            <pc:docMk/>
            <pc:sldMk cId="3549142969" sldId="305"/>
            <ac:spMk id="25" creationId="{4BF4FBCD-55C3-46BF-1BD9-64C5912EC019}"/>
          </ac:spMkLst>
        </pc:spChg>
        <pc:spChg chg="add mod">
          <ac:chgData name="Opgenoort, Rik" userId="02ca8e0f-de7a-446c-a361-a75a3027f853" providerId="ADAL" clId="{D840B2BA-100B-41D2-8B86-83DEEE831E24}" dt="2024-06-27T10:39:49.650" v="4972" actId="164"/>
          <ac:spMkLst>
            <pc:docMk/>
            <pc:sldMk cId="3549142969" sldId="305"/>
            <ac:spMk id="26" creationId="{14ECDFCA-7C5A-61C7-2BD3-912A40BCF12D}"/>
          </ac:spMkLst>
        </pc:spChg>
        <pc:spChg chg="add mod">
          <ac:chgData name="Opgenoort, Rik" userId="02ca8e0f-de7a-446c-a361-a75a3027f853" providerId="ADAL" clId="{D840B2BA-100B-41D2-8B86-83DEEE831E24}" dt="2024-06-27T10:39:49.650" v="4972" actId="164"/>
          <ac:spMkLst>
            <pc:docMk/>
            <pc:sldMk cId="3549142969" sldId="305"/>
            <ac:spMk id="27" creationId="{F0202157-8060-49AA-AB6D-A05751706320}"/>
          </ac:spMkLst>
        </pc:spChg>
        <pc:spChg chg="add mod">
          <ac:chgData name="Opgenoort, Rik" userId="02ca8e0f-de7a-446c-a361-a75a3027f853" providerId="ADAL" clId="{D840B2BA-100B-41D2-8B86-83DEEE831E24}" dt="2024-06-27T10:39:49.650" v="4972" actId="164"/>
          <ac:spMkLst>
            <pc:docMk/>
            <pc:sldMk cId="3549142969" sldId="305"/>
            <ac:spMk id="28" creationId="{6DB14AB7-9CD1-1B06-F308-2169D7145D3D}"/>
          </ac:spMkLst>
        </pc:spChg>
        <pc:spChg chg="add mod">
          <ac:chgData name="Opgenoort, Rik" userId="02ca8e0f-de7a-446c-a361-a75a3027f853" providerId="ADAL" clId="{D840B2BA-100B-41D2-8B86-83DEEE831E24}" dt="2024-06-27T10:39:49.650" v="4972" actId="164"/>
          <ac:spMkLst>
            <pc:docMk/>
            <pc:sldMk cId="3549142969" sldId="305"/>
            <ac:spMk id="29" creationId="{A86F699E-692C-4747-2FAF-694699C5AECC}"/>
          </ac:spMkLst>
        </pc:spChg>
        <pc:spChg chg="add mod">
          <ac:chgData name="Opgenoort, Rik" userId="02ca8e0f-de7a-446c-a361-a75a3027f853" providerId="ADAL" clId="{D840B2BA-100B-41D2-8B86-83DEEE831E24}" dt="2024-06-27T10:33:28.644" v="4870" actId="404"/>
          <ac:spMkLst>
            <pc:docMk/>
            <pc:sldMk cId="3549142969" sldId="305"/>
            <ac:spMk id="30" creationId="{BEE86B11-F3C6-05B1-6C92-19AF5FF0BBCC}"/>
          </ac:spMkLst>
        </pc:spChg>
        <pc:spChg chg="add mod">
          <ac:chgData name="Opgenoort, Rik" userId="02ca8e0f-de7a-446c-a361-a75a3027f853" providerId="ADAL" clId="{D840B2BA-100B-41D2-8B86-83DEEE831E24}" dt="2024-06-27T10:33:28.644" v="4870" actId="404"/>
          <ac:spMkLst>
            <pc:docMk/>
            <pc:sldMk cId="3549142969" sldId="305"/>
            <ac:spMk id="31" creationId="{9E3A2860-05BD-84B0-5044-665C581178B3}"/>
          </ac:spMkLst>
        </pc:spChg>
        <pc:spChg chg="add mod">
          <ac:chgData name="Opgenoort, Rik" userId="02ca8e0f-de7a-446c-a361-a75a3027f853" providerId="ADAL" clId="{D840B2BA-100B-41D2-8B86-83DEEE831E24}" dt="2024-06-27T10:33:38.977" v="4880" actId="1035"/>
          <ac:spMkLst>
            <pc:docMk/>
            <pc:sldMk cId="3549142969" sldId="305"/>
            <ac:spMk id="32" creationId="{32C4FC08-D87D-9291-A017-FA75BCC81A74}"/>
          </ac:spMkLst>
        </pc:spChg>
        <pc:grpChg chg="add mod">
          <ac:chgData name="Opgenoort, Rik" userId="02ca8e0f-de7a-446c-a361-a75a3027f853" providerId="ADAL" clId="{D840B2BA-100B-41D2-8B86-83DEEE831E24}" dt="2024-06-27T10:39:49.650" v="4972" actId="164"/>
          <ac:grpSpMkLst>
            <pc:docMk/>
            <pc:sldMk cId="3549142969" sldId="305"/>
            <ac:grpSpMk id="33" creationId="{AE345674-B066-D847-3C39-20F75496F39F}"/>
          </ac:grpSpMkLst>
        </pc:grpChg>
        <pc:picChg chg="add mod">
          <ac:chgData name="Opgenoort, Rik" userId="02ca8e0f-de7a-446c-a361-a75a3027f853" providerId="ADAL" clId="{D840B2BA-100B-41D2-8B86-83DEEE831E24}" dt="2024-06-27T10:25:41.294" v="4620"/>
          <ac:picMkLst>
            <pc:docMk/>
            <pc:sldMk cId="3549142969" sldId="305"/>
            <ac:picMk id="11" creationId="{6720A66B-1BA8-829B-AFBC-9EF730B5BAFF}"/>
          </ac:picMkLst>
        </pc:picChg>
        <pc:picChg chg="add del mod modCrop">
          <ac:chgData name="Opgenoort, Rik" userId="02ca8e0f-de7a-446c-a361-a75a3027f853" providerId="ADAL" clId="{D840B2BA-100B-41D2-8B86-83DEEE831E24}" dt="2024-06-27T10:39:49.650" v="4972" actId="164"/>
          <ac:picMkLst>
            <pc:docMk/>
            <pc:sldMk cId="3549142969" sldId="305"/>
            <ac:picMk id="15" creationId="{AD243ACC-E96E-7BD5-56D5-3EB009B3284A}"/>
          </ac:picMkLst>
        </pc:picChg>
      </pc:sldChg>
      <pc:sldChg chg="addSp delSp modSp add mod">
        <pc:chgData name="Opgenoort, Rik" userId="02ca8e0f-de7a-446c-a361-a75a3027f853" providerId="ADAL" clId="{D840B2BA-100B-41D2-8B86-83DEEE831E24}" dt="2024-06-27T10:42:19.461" v="5017" actId="20577"/>
        <pc:sldMkLst>
          <pc:docMk/>
          <pc:sldMk cId="1359818421" sldId="306"/>
        </pc:sldMkLst>
        <pc:spChg chg="mod">
          <ac:chgData name="Opgenoort, Rik" userId="02ca8e0f-de7a-446c-a361-a75a3027f853" providerId="ADAL" clId="{D840B2BA-100B-41D2-8B86-83DEEE831E24}" dt="2024-06-27T10:42:19.461" v="5017" actId="20577"/>
          <ac:spMkLst>
            <pc:docMk/>
            <pc:sldMk cId="1359818421" sldId="306"/>
            <ac:spMk id="4" creationId="{46DE0072-3E66-379E-3404-8F58EA5E8007}"/>
          </ac:spMkLst>
        </pc:spChg>
        <pc:spChg chg="mod">
          <ac:chgData name="Opgenoort, Rik" userId="02ca8e0f-de7a-446c-a361-a75a3027f853" providerId="ADAL" clId="{D840B2BA-100B-41D2-8B86-83DEEE831E24}" dt="2024-06-27T10:37:48.961" v="4887" actId="20577"/>
          <ac:spMkLst>
            <pc:docMk/>
            <pc:sldMk cId="1359818421" sldId="306"/>
            <ac:spMk id="9" creationId="{2279A034-8885-1AEB-A574-505B11FB4E11}"/>
          </ac:spMkLst>
        </pc:spChg>
        <pc:spChg chg="mod">
          <ac:chgData name="Opgenoort, Rik" userId="02ca8e0f-de7a-446c-a361-a75a3027f853" providerId="ADAL" clId="{D840B2BA-100B-41D2-8B86-83DEEE831E24}" dt="2024-06-27T10:41:28" v="4990" actId="108"/>
          <ac:spMkLst>
            <pc:docMk/>
            <pc:sldMk cId="1359818421" sldId="306"/>
            <ac:spMk id="15" creationId="{F743E931-DC61-0FDA-8F5C-BBD43E86524E}"/>
          </ac:spMkLst>
        </pc:spChg>
        <pc:spChg chg="mod">
          <ac:chgData name="Opgenoort, Rik" userId="02ca8e0f-de7a-446c-a361-a75a3027f853" providerId="ADAL" clId="{D840B2BA-100B-41D2-8B86-83DEEE831E24}" dt="2024-06-27T10:40:59.415" v="4982" actId="20577"/>
          <ac:spMkLst>
            <pc:docMk/>
            <pc:sldMk cId="1359818421" sldId="306"/>
            <ac:spMk id="16" creationId="{35270C56-6195-D22A-AF80-B0AB0A2F2C90}"/>
          </ac:spMkLst>
        </pc:spChg>
        <pc:picChg chg="add mod ord">
          <ac:chgData name="Opgenoort, Rik" userId="02ca8e0f-de7a-446c-a361-a75a3027f853" providerId="ADAL" clId="{D840B2BA-100B-41D2-8B86-83DEEE831E24}" dt="2024-06-27T10:42:03.843" v="4998" actId="167"/>
          <ac:picMkLst>
            <pc:docMk/>
            <pc:sldMk cId="1359818421" sldId="306"/>
            <ac:picMk id="6" creationId="{14D9C174-207D-C176-32A7-FEA3B126C8BC}"/>
          </ac:picMkLst>
        </pc:picChg>
        <pc:picChg chg="del">
          <ac:chgData name="Opgenoort, Rik" userId="02ca8e0f-de7a-446c-a361-a75a3027f853" providerId="ADAL" clId="{D840B2BA-100B-41D2-8B86-83DEEE831E24}" dt="2024-06-27T10:41:49.374" v="4995" actId="478"/>
          <ac:picMkLst>
            <pc:docMk/>
            <pc:sldMk cId="1359818421" sldId="306"/>
            <ac:picMk id="72" creationId="{A083FED0-4E2E-728E-ADFF-EA1DA0A33B5A}"/>
          </ac:picMkLst>
        </pc:picChg>
      </pc:sldChg>
      <pc:sldChg chg="del">
        <pc:chgData name="Opgenoort, Rik" userId="02ca8e0f-de7a-446c-a361-a75a3027f853" providerId="ADAL" clId="{D840B2BA-100B-41D2-8B86-83DEEE831E24}" dt="2024-06-27T08:30:51.023" v="1761"/>
        <pc:sldMkLst>
          <pc:docMk/>
          <pc:sldMk cId="4264108759" sldId="309"/>
        </pc:sldMkLst>
      </pc:sldChg>
      <pc:sldChg chg="del">
        <pc:chgData name="Opgenoort, Rik" userId="02ca8e0f-de7a-446c-a361-a75a3027f853" providerId="ADAL" clId="{D840B2BA-100B-41D2-8B86-83DEEE831E24}" dt="2024-06-27T08:30:51.023" v="1761"/>
        <pc:sldMkLst>
          <pc:docMk/>
          <pc:sldMk cId="770710309" sldId="310"/>
        </pc:sldMkLst>
      </pc:sldChg>
      <pc:sldChg chg="modSp del mod">
        <pc:chgData name="Opgenoort, Rik" userId="02ca8e0f-de7a-446c-a361-a75a3027f853" providerId="ADAL" clId="{D840B2BA-100B-41D2-8B86-83DEEE831E24}" dt="2024-06-27T08:30:51.023" v="1761"/>
        <pc:sldMkLst>
          <pc:docMk/>
          <pc:sldMk cId="1850575604" sldId="311"/>
        </pc:sldMkLst>
        <pc:spChg chg="mod">
          <ac:chgData name="Opgenoort, Rik" userId="02ca8e0f-de7a-446c-a361-a75a3027f853" providerId="ADAL" clId="{D840B2BA-100B-41D2-8B86-83DEEE831E24}" dt="2024-06-27T08:30:51.023" v="1761"/>
          <ac:spMkLst>
            <pc:docMk/>
            <pc:sldMk cId="1850575604" sldId="311"/>
            <ac:spMk id="2" creationId="{CAB57FB7-4044-D354-8662-DA2C3AB2B7FC}"/>
          </ac:spMkLst>
        </pc:spChg>
      </pc:sldChg>
      <pc:sldChg chg="del">
        <pc:chgData name="Opgenoort, Rik" userId="02ca8e0f-de7a-446c-a361-a75a3027f853" providerId="ADAL" clId="{D840B2BA-100B-41D2-8B86-83DEEE831E24}" dt="2024-06-27T08:30:51.023" v="1761"/>
        <pc:sldMkLst>
          <pc:docMk/>
          <pc:sldMk cId="434518788" sldId="313"/>
        </pc:sldMkLst>
      </pc:sldChg>
      <pc:sldChg chg="del">
        <pc:chgData name="Opgenoort, Rik" userId="02ca8e0f-de7a-446c-a361-a75a3027f853" providerId="ADAL" clId="{D840B2BA-100B-41D2-8B86-83DEEE831E24}" dt="2024-06-27T14:57:50.197" v="7583" actId="47"/>
        <pc:sldMkLst>
          <pc:docMk/>
          <pc:sldMk cId="3114633027" sldId="316"/>
        </pc:sldMkLst>
      </pc:sldChg>
      <pc:sldChg chg="del">
        <pc:chgData name="Opgenoort, Rik" userId="02ca8e0f-de7a-446c-a361-a75a3027f853" providerId="ADAL" clId="{D840B2BA-100B-41D2-8B86-83DEEE831E24}" dt="2024-06-27T14:57:50.197" v="7583" actId="47"/>
        <pc:sldMkLst>
          <pc:docMk/>
          <pc:sldMk cId="3644106653" sldId="317"/>
        </pc:sldMkLst>
      </pc:sldChg>
      <pc:sldChg chg="del">
        <pc:chgData name="Opgenoort, Rik" userId="02ca8e0f-de7a-446c-a361-a75a3027f853" providerId="ADAL" clId="{D840B2BA-100B-41D2-8B86-83DEEE831E24}" dt="2024-06-27T14:57:50.197" v="7583" actId="47"/>
        <pc:sldMkLst>
          <pc:docMk/>
          <pc:sldMk cId="557990063" sldId="318"/>
        </pc:sldMkLst>
      </pc:sldChg>
      <pc:sldChg chg="modSp add mod">
        <pc:chgData name="Opgenoort, Rik" userId="02ca8e0f-de7a-446c-a361-a75a3027f853" providerId="ADAL" clId="{D840B2BA-100B-41D2-8B86-83DEEE831E24}" dt="2024-06-27T12:44:11.058" v="5509" actId="113"/>
        <pc:sldMkLst>
          <pc:docMk/>
          <pc:sldMk cId="1522812381" sldId="319"/>
        </pc:sldMkLst>
        <pc:spChg chg="mod">
          <ac:chgData name="Opgenoort, Rik" userId="02ca8e0f-de7a-446c-a361-a75a3027f853" providerId="ADAL" clId="{D840B2BA-100B-41D2-8B86-83DEEE831E24}" dt="2024-06-27T12:27:30.080" v="5415" actId="20577"/>
          <ac:spMkLst>
            <pc:docMk/>
            <pc:sldMk cId="1522812381" sldId="319"/>
            <ac:spMk id="2" creationId="{84D11FFA-5910-25CF-97FC-3F57A26D2F34}"/>
          </ac:spMkLst>
        </pc:spChg>
        <pc:spChg chg="mod">
          <ac:chgData name="Opgenoort, Rik" userId="02ca8e0f-de7a-446c-a361-a75a3027f853" providerId="ADAL" clId="{D840B2BA-100B-41D2-8B86-83DEEE831E24}" dt="2024-06-27T12:44:11.058" v="5509" actId="113"/>
          <ac:spMkLst>
            <pc:docMk/>
            <pc:sldMk cId="1522812381" sldId="319"/>
            <ac:spMk id="5" creationId="{6F0F8AE3-FA92-1A18-5890-FBC83C92892A}"/>
          </ac:spMkLst>
        </pc:spChg>
      </pc:sldChg>
      <pc:sldChg chg="modSp mod">
        <pc:chgData name="Opgenoort, Rik" userId="02ca8e0f-de7a-446c-a361-a75a3027f853" providerId="ADAL" clId="{D840B2BA-100B-41D2-8B86-83DEEE831E24}" dt="2024-06-27T12:36:09.640" v="5461" actId="20577"/>
        <pc:sldMkLst>
          <pc:docMk/>
          <pc:sldMk cId="1893378104" sldId="320"/>
        </pc:sldMkLst>
        <pc:spChg chg="mod">
          <ac:chgData name="Opgenoort, Rik" userId="02ca8e0f-de7a-446c-a361-a75a3027f853" providerId="ADAL" clId="{D840B2BA-100B-41D2-8B86-83DEEE831E24}" dt="2024-06-27T12:33:53.228" v="5435" actId="207"/>
          <ac:spMkLst>
            <pc:docMk/>
            <pc:sldMk cId="1893378104" sldId="320"/>
            <ac:spMk id="3" creationId="{7DBAF6CA-1B60-9CE6-5C2E-18D1B98A1E07}"/>
          </ac:spMkLst>
        </pc:spChg>
        <pc:spChg chg="mod">
          <ac:chgData name="Opgenoort, Rik" userId="02ca8e0f-de7a-446c-a361-a75a3027f853" providerId="ADAL" clId="{D840B2BA-100B-41D2-8B86-83DEEE831E24}" dt="2024-06-27T12:36:09.640" v="5461" actId="20577"/>
          <ac:spMkLst>
            <pc:docMk/>
            <pc:sldMk cId="1893378104" sldId="320"/>
            <ac:spMk id="4" creationId="{7CFBB237-DDC7-1FC2-CBC4-2413119CF82F}"/>
          </ac:spMkLst>
        </pc:spChg>
        <pc:spChg chg="mod">
          <ac:chgData name="Opgenoort, Rik" userId="02ca8e0f-de7a-446c-a361-a75a3027f853" providerId="ADAL" clId="{D840B2BA-100B-41D2-8B86-83DEEE831E24}" dt="2024-06-27T12:33:36.160" v="5432" actId="6549"/>
          <ac:spMkLst>
            <pc:docMk/>
            <pc:sldMk cId="1893378104" sldId="320"/>
            <ac:spMk id="6" creationId="{8CE54F12-FBC1-DD40-E81D-3E652512330F}"/>
          </ac:spMkLst>
        </pc:spChg>
        <pc:picChg chg="mod">
          <ac:chgData name="Opgenoort, Rik" userId="02ca8e0f-de7a-446c-a361-a75a3027f853" providerId="ADAL" clId="{D840B2BA-100B-41D2-8B86-83DEEE831E24}" dt="2024-06-27T12:33:47.941" v="5433" actId="29295"/>
          <ac:picMkLst>
            <pc:docMk/>
            <pc:sldMk cId="1893378104" sldId="320"/>
            <ac:picMk id="7" creationId="{19D0973F-894B-B41B-0709-071D4CA17A9E}"/>
          </ac:picMkLst>
        </pc:picChg>
      </pc:sldChg>
      <pc:sldChg chg="modSp del mod">
        <pc:chgData name="Opgenoort, Rik" userId="02ca8e0f-de7a-446c-a361-a75a3027f853" providerId="ADAL" clId="{D840B2BA-100B-41D2-8B86-83DEEE831E24}" dt="2024-06-27T12:38:31.939" v="5507" actId="2696"/>
        <pc:sldMkLst>
          <pc:docMk/>
          <pc:sldMk cId="360868233" sldId="325"/>
        </pc:sldMkLst>
        <pc:spChg chg="mod">
          <ac:chgData name="Opgenoort, Rik" userId="02ca8e0f-de7a-446c-a361-a75a3027f853" providerId="ADAL" clId="{D840B2BA-100B-41D2-8B86-83DEEE831E24}" dt="2024-06-27T12:34:20.547" v="5436" actId="27636"/>
          <ac:spMkLst>
            <pc:docMk/>
            <pc:sldMk cId="360868233" sldId="325"/>
            <ac:spMk id="3" creationId="{BD604053-BAA1-8619-A4CF-75BE7591B0DC}"/>
          </ac:spMkLst>
        </pc:spChg>
      </pc:sldChg>
      <pc:sldChg chg="del">
        <pc:chgData name="Opgenoort, Rik" userId="02ca8e0f-de7a-446c-a361-a75a3027f853" providerId="ADAL" clId="{D840B2BA-100B-41D2-8B86-83DEEE831E24}" dt="2024-06-27T12:36:16.923" v="5463" actId="47"/>
        <pc:sldMkLst>
          <pc:docMk/>
          <pc:sldMk cId="1588382911" sldId="327"/>
        </pc:sldMkLst>
      </pc:sldChg>
      <pc:sldChg chg="addSp delSp modSp add mod modAnim">
        <pc:chgData name="Opgenoort, Rik" userId="02ca8e0f-de7a-446c-a361-a75a3027f853" providerId="ADAL" clId="{D840B2BA-100B-41D2-8B86-83DEEE831E24}" dt="2024-07-03T08:42:01.452" v="12421" actId="20577"/>
        <pc:sldMkLst>
          <pc:docMk/>
          <pc:sldMk cId="1363813393" sldId="330"/>
        </pc:sldMkLst>
        <pc:spChg chg="del">
          <ac:chgData name="Opgenoort, Rik" userId="02ca8e0f-de7a-446c-a361-a75a3027f853" providerId="ADAL" clId="{D840B2BA-100B-41D2-8B86-83DEEE831E24}" dt="2024-06-27T12:36:42.297" v="5466" actId="478"/>
          <ac:spMkLst>
            <pc:docMk/>
            <pc:sldMk cId="1363813393" sldId="330"/>
            <ac:spMk id="5" creationId="{E61D9E82-F794-66F7-FB33-BE81F9C54DF1}"/>
          </ac:spMkLst>
        </pc:spChg>
        <pc:spChg chg="add del mod">
          <ac:chgData name="Opgenoort, Rik" userId="02ca8e0f-de7a-446c-a361-a75a3027f853" providerId="ADAL" clId="{D840B2BA-100B-41D2-8B86-83DEEE831E24}" dt="2024-06-27T12:36:44.732" v="5468" actId="478"/>
          <ac:spMkLst>
            <pc:docMk/>
            <pc:sldMk cId="1363813393" sldId="330"/>
            <ac:spMk id="10" creationId="{74CAA5E8-83B7-4FD5-63D6-C3D4AB10AFA4}"/>
          </ac:spMkLst>
        </pc:spChg>
        <pc:spChg chg="add mod">
          <ac:chgData name="Opgenoort, Rik" userId="02ca8e0f-de7a-446c-a361-a75a3027f853" providerId="ADAL" clId="{D840B2BA-100B-41D2-8B86-83DEEE831E24}" dt="2024-07-03T08:42:01.452" v="12421" actId="20577"/>
          <ac:spMkLst>
            <pc:docMk/>
            <pc:sldMk cId="1363813393" sldId="330"/>
            <ac:spMk id="11" creationId="{114FB116-9282-EA4E-3E5D-1BE476D01AD6}"/>
          </ac:spMkLst>
        </pc:spChg>
        <pc:picChg chg="del">
          <ac:chgData name="Opgenoort, Rik" userId="02ca8e0f-de7a-446c-a361-a75a3027f853" providerId="ADAL" clId="{D840B2BA-100B-41D2-8B86-83DEEE831E24}" dt="2024-06-27T12:36:39.370" v="5465" actId="478"/>
          <ac:picMkLst>
            <pc:docMk/>
            <pc:sldMk cId="1363813393" sldId="330"/>
            <ac:picMk id="6" creationId="{B7A2C438-B2B4-848F-FA75-1BCB7CF4F270}"/>
          </ac:picMkLst>
        </pc:picChg>
        <pc:picChg chg="del">
          <ac:chgData name="Opgenoort, Rik" userId="02ca8e0f-de7a-446c-a361-a75a3027f853" providerId="ADAL" clId="{D840B2BA-100B-41D2-8B86-83DEEE831E24}" dt="2024-06-27T12:36:39.370" v="5465" actId="478"/>
          <ac:picMkLst>
            <pc:docMk/>
            <pc:sldMk cId="1363813393" sldId="330"/>
            <ac:picMk id="7" creationId="{B3E04E51-62C1-023D-8FB6-BF6EEAB9A497}"/>
          </ac:picMkLst>
        </pc:picChg>
        <pc:picChg chg="del">
          <ac:chgData name="Opgenoort, Rik" userId="02ca8e0f-de7a-446c-a361-a75a3027f853" providerId="ADAL" clId="{D840B2BA-100B-41D2-8B86-83DEEE831E24}" dt="2024-06-27T12:36:39.370" v="5465" actId="478"/>
          <ac:picMkLst>
            <pc:docMk/>
            <pc:sldMk cId="1363813393" sldId="330"/>
            <ac:picMk id="8" creationId="{188E2F08-DDB6-6721-5218-82598D0EABB8}"/>
          </ac:picMkLst>
        </pc:picChg>
        <pc:picChg chg="del">
          <ac:chgData name="Opgenoort, Rik" userId="02ca8e0f-de7a-446c-a361-a75a3027f853" providerId="ADAL" clId="{D840B2BA-100B-41D2-8B86-83DEEE831E24}" dt="2024-06-27T12:36:39.370" v="5465" actId="478"/>
          <ac:picMkLst>
            <pc:docMk/>
            <pc:sldMk cId="1363813393" sldId="330"/>
            <ac:picMk id="9" creationId="{919FA785-5050-44FD-9907-FC236665595D}"/>
          </ac:picMkLst>
        </pc:picChg>
        <pc:picChg chg="add mod">
          <ac:chgData name="Opgenoort, Rik" userId="02ca8e0f-de7a-446c-a361-a75a3027f853" providerId="ADAL" clId="{D840B2BA-100B-41D2-8B86-83DEEE831E24}" dt="2024-06-27T12:43:33.024" v="5508" actId="1076"/>
          <ac:picMkLst>
            <pc:docMk/>
            <pc:sldMk cId="1363813393" sldId="330"/>
            <ac:picMk id="12" creationId="{D4848772-EC1A-C38F-26B9-DC2E1D86F62C}"/>
          </ac:picMkLst>
        </pc:picChg>
      </pc:sldChg>
      <pc:sldChg chg="modSp add mod">
        <pc:chgData name="Opgenoort, Rik" userId="02ca8e0f-de7a-446c-a361-a75a3027f853" providerId="ADAL" clId="{D840B2BA-100B-41D2-8B86-83DEEE831E24}" dt="2024-07-02T08:27:58.361" v="11722" actId="166"/>
        <pc:sldMkLst>
          <pc:docMk/>
          <pc:sldMk cId="3391136253" sldId="331"/>
        </pc:sldMkLst>
        <pc:spChg chg="mod ord">
          <ac:chgData name="Opgenoort, Rik" userId="02ca8e0f-de7a-446c-a361-a75a3027f853" providerId="ADAL" clId="{D840B2BA-100B-41D2-8B86-83DEEE831E24}" dt="2024-07-02T08:27:58.361" v="11722" actId="166"/>
          <ac:spMkLst>
            <pc:docMk/>
            <pc:sldMk cId="3391136253" sldId="331"/>
            <ac:spMk id="6" creationId="{82D9255E-7487-C0CF-AE09-0807E60A644B}"/>
          </ac:spMkLst>
        </pc:spChg>
        <pc:spChg chg="mod">
          <ac:chgData name="Opgenoort, Rik" userId="02ca8e0f-de7a-446c-a361-a75a3027f853" providerId="ADAL" clId="{D840B2BA-100B-41D2-8B86-83DEEE831E24}" dt="2024-07-02T08:27:46.523" v="11720" actId="208"/>
          <ac:spMkLst>
            <pc:docMk/>
            <pc:sldMk cId="3391136253" sldId="331"/>
            <ac:spMk id="7" creationId="{98CD621C-EDE9-F5D8-E1EC-9726ED12C31E}"/>
          </ac:spMkLst>
        </pc:spChg>
        <pc:spChg chg="mod">
          <ac:chgData name="Opgenoort, Rik" userId="02ca8e0f-de7a-446c-a361-a75a3027f853" providerId="ADAL" clId="{D840B2BA-100B-41D2-8B86-83DEEE831E24}" dt="2024-07-02T08:27:46.523" v="11720" actId="208"/>
          <ac:spMkLst>
            <pc:docMk/>
            <pc:sldMk cId="3391136253" sldId="331"/>
            <ac:spMk id="11" creationId="{AFDF83AD-88EF-5666-8288-C8BB64D6FD6C}"/>
          </ac:spMkLst>
        </pc:spChg>
      </pc:sldChg>
      <pc:sldChg chg="modSp new del mod">
        <pc:chgData name="Opgenoort, Rik" userId="02ca8e0f-de7a-446c-a361-a75a3027f853" providerId="ADAL" clId="{D840B2BA-100B-41D2-8B86-83DEEE831E24}" dt="2024-07-02T10:11:22.060" v="12365" actId="2696"/>
        <pc:sldMkLst>
          <pc:docMk/>
          <pc:sldMk cId="2740793041" sldId="332"/>
        </pc:sldMkLst>
        <pc:spChg chg="mod">
          <ac:chgData name="Opgenoort, Rik" userId="02ca8e0f-de7a-446c-a361-a75a3027f853" providerId="ADAL" clId="{D840B2BA-100B-41D2-8B86-83DEEE831E24}" dt="2024-07-02T10:10:39.816" v="12301" actId="21"/>
          <ac:spMkLst>
            <pc:docMk/>
            <pc:sldMk cId="2740793041" sldId="332"/>
            <ac:spMk id="3" creationId="{B947BFBC-E9DF-855C-6910-C20BFE256191}"/>
          </ac:spMkLst>
        </pc:spChg>
      </pc:sldChg>
      <pc:sldChg chg="addSp delSp modSp add mod modNotesTx">
        <pc:chgData name="Opgenoort, Rik" userId="02ca8e0f-de7a-446c-a361-a75a3027f853" providerId="ADAL" clId="{D840B2BA-100B-41D2-8B86-83DEEE831E24}" dt="2024-06-27T13:19:39.826" v="5883" actId="20577"/>
        <pc:sldMkLst>
          <pc:docMk/>
          <pc:sldMk cId="414603138" sldId="333"/>
        </pc:sldMkLst>
        <pc:spChg chg="del">
          <ac:chgData name="Opgenoort, Rik" userId="02ca8e0f-de7a-446c-a361-a75a3027f853" providerId="ADAL" clId="{D840B2BA-100B-41D2-8B86-83DEEE831E24}" dt="2024-06-27T13:14:35.823" v="5727" actId="478"/>
          <ac:spMkLst>
            <pc:docMk/>
            <pc:sldMk cId="414603138" sldId="333"/>
            <ac:spMk id="2" creationId="{E7DC54D1-B5C1-75DF-D32B-47EB4B385A44}"/>
          </ac:spMkLst>
        </pc:spChg>
        <pc:spChg chg="mod">
          <ac:chgData name="Opgenoort, Rik" userId="02ca8e0f-de7a-446c-a361-a75a3027f853" providerId="ADAL" clId="{D840B2BA-100B-41D2-8B86-83DEEE831E24}" dt="2024-06-27T13:19:39.826" v="5883" actId="20577"/>
          <ac:spMkLst>
            <pc:docMk/>
            <pc:sldMk cId="414603138" sldId="333"/>
            <ac:spMk id="3" creationId="{440C9B57-9EA4-4E7A-36CC-C8C2D0D86BA1}"/>
          </ac:spMkLst>
        </pc:spChg>
        <pc:spChg chg="mod">
          <ac:chgData name="Opgenoort, Rik" userId="02ca8e0f-de7a-446c-a361-a75a3027f853" providerId="ADAL" clId="{D840B2BA-100B-41D2-8B86-83DEEE831E24}" dt="2024-06-27T13:16:54.177" v="5812" actId="255"/>
          <ac:spMkLst>
            <pc:docMk/>
            <pc:sldMk cId="414603138" sldId="333"/>
            <ac:spMk id="5" creationId="{E61D9E82-F794-66F7-FB33-BE81F9C54DF1}"/>
          </ac:spMkLst>
        </pc:spChg>
        <pc:spChg chg="add del mod">
          <ac:chgData name="Opgenoort, Rik" userId="02ca8e0f-de7a-446c-a361-a75a3027f853" providerId="ADAL" clId="{D840B2BA-100B-41D2-8B86-83DEEE831E24}" dt="2024-06-27T13:14:44.803" v="5730" actId="478"/>
          <ac:spMkLst>
            <pc:docMk/>
            <pc:sldMk cId="414603138" sldId="333"/>
            <ac:spMk id="8" creationId="{8208E5F3-899C-E8B1-2B38-DD40F289831E}"/>
          </ac:spMkLst>
        </pc:spChg>
        <pc:spChg chg="add mod">
          <ac:chgData name="Opgenoort, Rik" userId="02ca8e0f-de7a-446c-a361-a75a3027f853" providerId="ADAL" clId="{D840B2BA-100B-41D2-8B86-83DEEE831E24}" dt="2024-06-27T13:18:49.445" v="5872" actId="20577"/>
          <ac:spMkLst>
            <pc:docMk/>
            <pc:sldMk cId="414603138" sldId="333"/>
            <ac:spMk id="9" creationId="{5E0F5791-D19A-4D05-DD6B-31364D4A3366}"/>
          </ac:spMkLst>
        </pc:spChg>
        <pc:picChg chg="del">
          <ac:chgData name="Opgenoort, Rik" userId="02ca8e0f-de7a-446c-a361-a75a3027f853" providerId="ADAL" clId="{D840B2BA-100B-41D2-8B86-83DEEE831E24}" dt="2024-06-27T13:14:34.170" v="5726" actId="478"/>
          <ac:picMkLst>
            <pc:docMk/>
            <pc:sldMk cId="414603138" sldId="333"/>
            <ac:picMk id="7" creationId="{58A5A689-2D59-1105-F48A-BCDFCB24FAE6}"/>
          </ac:picMkLst>
        </pc:picChg>
      </pc:sldChg>
      <pc:sldChg chg="modSp add mod modNotesTx">
        <pc:chgData name="Opgenoort, Rik" userId="02ca8e0f-de7a-446c-a361-a75a3027f853" providerId="ADAL" clId="{D840B2BA-100B-41D2-8B86-83DEEE831E24}" dt="2024-06-27T13:41:29.884" v="6426"/>
        <pc:sldMkLst>
          <pc:docMk/>
          <pc:sldMk cId="448373838" sldId="334"/>
        </pc:sldMkLst>
        <pc:spChg chg="mod">
          <ac:chgData name="Opgenoort, Rik" userId="02ca8e0f-de7a-446c-a361-a75a3027f853" providerId="ADAL" clId="{D840B2BA-100B-41D2-8B86-83DEEE831E24}" dt="2024-06-27T13:36:27.083" v="6202" actId="6549"/>
          <ac:spMkLst>
            <pc:docMk/>
            <pc:sldMk cId="448373838" sldId="334"/>
            <ac:spMk id="5" creationId="{E61D9E82-F794-66F7-FB33-BE81F9C54DF1}"/>
          </ac:spMkLst>
        </pc:spChg>
        <pc:spChg chg="mod">
          <ac:chgData name="Opgenoort, Rik" userId="02ca8e0f-de7a-446c-a361-a75a3027f853" providerId="ADAL" clId="{D840B2BA-100B-41D2-8B86-83DEEE831E24}" dt="2024-06-27T13:41:11.828" v="6425" actId="1076"/>
          <ac:spMkLst>
            <pc:docMk/>
            <pc:sldMk cId="448373838" sldId="334"/>
            <ac:spMk id="9" creationId="{5E0F5791-D19A-4D05-DD6B-31364D4A3366}"/>
          </ac:spMkLst>
        </pc:spChg>
      </pc:sldChg>
      <pc:sldChg chg="addSp delSp modSp add del mod delAnim">
        <pc:chgData name="Opgenoort, Rik" userId="02ca8e0f-de7a-446c-a361-a75a3027f853" providerId="ADAL" clId="{D840B2BA-100B-41D2-8B86-83DEEE831E24}" dt="2024-06-27T14:34:59.856" v="7101" actId="47"/>
        <pc:sldMkLst>
          <pc:docMk/>
          <pc:sldMk cId="2760304609" sldId="335"/>
        </pc:sldMkLst>
        <pc:spChg chg="mod">
          <ac:chgData name="Opgenoort, Rik" userId="02ca8e0f-de7a-446c-a361-a75a3027f853" providerId="ADAL" clId="{D840B2BA-100B-41D2-8B86-83DEEE831E24}" dt="2024-06-27T14:06:47.702" v="7012" actId="20577"/>
          <ac:spMkLst>
            <pc:docMk/>
            <pc:sldMk cId="2760304609" sldId="335"/>
            <ac:spMk id="3" creationId="{440C9B57-9EA4-4E7A-36CC-C8C2D0D86BA1}"/>
          </ac:spMkLst>
        </pc:spChg>
        <pc:spChg chg="add del">
          <ac:chgData name="Opgenoort, Rik" userId="02ca8e0f-de7a-446c-a361-a75a3027f853" providerId="ADAL" clId="{D840B2BA-100B-41D2-8B86-83DEEE831E24}" dt="2024-06-27T14:07:58.007" v="7015" actId="22"/>
          <ac:spMkLst>
            <pc:docMk/>
            <pc:sldMk cId="2760304609" sldId="335"/>
            <ac:spMk id="5" creationId="{1B40460F-7020-2E9B-F44D-AB99B66C7AAB}"/>
          </ac:spMkLst>
        </pc:spChg>
        <pc:spChg chg="del">
          <ac:chgData name="Opgenoort, Rik" userId="02ca8e0f-de7a-446c-a361-a75a3027f853" providerId="ADAL" clId="{D840B2BA-100B-41D2-8B86-83DEEE831E24}" dt="2024-06-27T14:07:18.870" v="7013" actId="478"/>
          <ac:spMkLst>
            <pc:docMk/>
            <pc:sldMk cId="2760304609" sldId="335"/>
            <ac:spMk id="11" creationId="{114FB116-9282-EA4E-3E5D-1BE476D01AD6}"/>
          </ac:spMkLst>
        </pc:spChg>
        <pc:picChg chg="add mod">
          <ac:chgData name="Opgenoort, Rik" userId="02ca8e0f-de7a-446c-a361-a75a3027f853" providerId="ADAL" clId="{D840B2BA-100B-41D2-8B86-83DEEE831E24}" dt="2024-06-27T14:08:06.292" v="7017" actId="1076"/>
          <ac:picMkLst>
            <pc:docMk/>
            <pc:sldMk cId="2760304609" sldId="335"/>
            <ac:picMk id="7" creationId="{3A3CE2B3-9446-DDDC-E7B4-3E596C7097EA}"/>
          </ac:picMkLst>
        </pc:picChg>
        <pc:picChg chg="add">
          <ac:chgData name="Opgenoort, Rik" userId="02ca8e0f-de7a-446c-a361-a75a3027f853" providerId="ADAL" clId="{D840B2BA-100B-41D2-8B86-83DEEE831E24}" dt="2024-06-27T14:08:15.638" v="7018" actId="22"/>
          <ac:picMkLst>
            <pc:docMk/>
            <pc:sldMk cId="2760304609" sldId="335"/>
            <ac:picMk id="9" creationId="{A2F4E362-E5A4-109C-7CFB-2882A6026C53}"/>
          </ac:picMkLst>
        </pc:picChg>
        <pc:picChg chg="del mod">
          <ac:chgData name="Opgenoort, Rik" userId="02ca8e0f-de7a-446c-a361-a75a3027f853" providerId="ADAL" clId="{D840B2BA-100B-41D2-8B86-83DEEE831E24}" dt="2024-06-27T14:08:29.983" v="7022" actId="478"/>
          <ac:picMkLst>
            <pc:docMk/>
            <pc:sldMk cId="2760304609" sldId="335"/>
            <ac:picMk id="12" creationId="{D4848772-EC1A-C38F-26B9-DC2E1D86F62C}"/>
          </ac:picMkLst>
        </pc:picChg>
        <pc:picChg chg="add mod">
          <ac:chgData name="Opgenoort, Rik" userId="02ca8e0f-de7a-446c-a361-a75a3027f853" providerId="ADAL" clId="{D840B2BA-100B-41D2-8B86-83DEEE831E24}" dt="2024-06-27T14:08:27.976" v="7020" actId="1076"/>
          <ac:picMkLst>
            <pc:docMk/>
            <pc:sldMk cId="2760304609" sldId="335"/>
            <ac:picMk id="13" creationId="{3B4A506B-C594-D84D-E52F-9ED77D89D97F}"/>
          </ac:picMkLst>
        </pc:picChg>
      </pc:sldChg>
      <pc:sldChg chg="modSp add del mod">
        <pc:chgData name="Opgenoort, Rik" userId="02ca8e0f-de7a-446c-a361-a75a3027f853" providerId="ADAL" clId="{D840B2BA-100B-41D2-8B86-83DEEE831E24}" dt="2024-06-27T14:42:15.651" v="7277" actId="2696"/>
        <pc:sldMkLst>
          <pc:docMk/>
          <pc:sldMk cId="3843735860" sldId="335"/>
        </pc:sldMkLst>
        <pc:spChg chg="mod">
          <ac:chgData name="Opgenoort, Rik" userId="02ca8e0f-de7a-446c-a361-a75a3027f853" providerId="ADAL" clId="{D840B2BA-100B-41D2-8B86-83DEEE831E24}" dt="2024-06-27T14:38:25.172" v="7156" actId="20577"/>
          <ac:spMkLst>
            <pc:docMk/>
            <pc:sldMk cId="3843735860" sldId="335"/>
            <ac:spMk id="2" creationId="{84D11FFA-5910-25CF-97FC-3F57A26D2F34}"/>
          </ac:spMkLst>
        </pc:spChg>
        <pc:spChg chg="mod">
          <ac:chgData name="Opgenoort, Rik" userId="02ca8e0f-de7a-446c-a361-a75a3027f853" providerId="ADAL" clId="{D840B2BA-100B-41D2-8B86-83DEEE831E24}" dt="2024-06-27T14:39:15.723" v="7190" actId="6549"/>
          <ac:spMkLst>
            <pc:docMk/>
            <pc:sldMk cId="3843735860" sldId="335"/>
            <ac:spMk id="5" creationId="{6F0F8AE3-FA92-1A18-5890-FBC83C92892A}"/>
          </ac:spMkLst>
        </pc:spChg>
      </pc:sldChg>
      <pc:sldChg chg="delSp modSp add del mod delAnim">
        <pc:chgData name="Opgenoort, Rik" userId="02ca8e0f-de7a-446c-a361-a75a3027f853" providerId="ADAL" clId="{D840B2BA-100B-41D2-8B86-83DEEE831E24}" dt="2024-06-27T14:42:36.633" v="7278" actId="2696"/>
        <pc:sldMkLst>
          <pc:docMk/>
          <pc:sldMk cId="478939764" sldId="336"/>
        </pc:sldMkLst>
        <pc:spChg chg="mod">
          <ac:chgData name="Opgenoort, Rik" userId="02ca8e0f-de7a-446c-a361-a75a3027f853" providerId="ADAL" clId="{D840B2BA-100B-41D2-8B86-83DEEE831E24}" dt="2024-06-27T14:39:31.636" v="7192"/>
          <ac:spMkLst>
            <pc:docMk/>
            <pc:sldMk cId="478939764" sldId="336"/>
            <ac:spMk id="2" creationId="{419DA680-F7E3-403E-5A47-9FE91531CFA5}"/>
          </ac:spMkLst>
        </pc:spChg>
        <pc:spChg chg="mod">
          <ac:chgData name="Opgenoort, Rik" userId="02ca8e0f-de7a-446c-a361-a75a3027f853" providerId="ADAL" clId="{D840B2BA-100B-41D2-8B86-83DEEE831E24}" dt="2024-06-27T14:39:44.390" v="7204" actId="20577"/>
          <ac:spMkLst>
            <pc:docMk/>
            <pc:sldMk cId="478939764" sldId="336"/>
            <ac:spMk id="6" creationId="{84ABC754-5FAA-A32D-DF93-EDB84AAD0128}"/>
          </ac:spMkLst>
        </pc:spChg>
        <pc:spChg chg="mod">
          <ac:chgData name="Opgenoort, Rik" userId="02ca8e0f-de7a-446c-a361-a75a3027f853" providerId="ADAL" clId="{D840B2BA-100B-41D2-8B86-83DEEE831E24}" dt="2024-06-27T14:39:47.501" v="7213" actId="20577"/>
          <ac:spMkLst>
            <pc:docMk/>
            <pc:sldMk cId="478939764" sldId="336"/>
            <ac:spMk id="7" creationId="{57F5DF95-0948-FD77-BBC1-426587888FA0}"/>
          </ac:spMkLst>
        </pc:spChg>
        <pc:spChg chg="mod">
          <ac:chgData name="Opgenoort, Rik" userId="02ca8e0f-de7a-446c-a361-a75a3027f853" providerId="ADAL" clId="{D840B2BA-100B-41D2-8B86-83DEEE831E24}" dt="2024-06-27T14:41:46.861" v="7276" actId="6549"/>
          <ac:spMkLst>
            <pc:docMk/>
            <pc:sldMk cId="478939764" sldId="336"/>
            <ac:spMk id="8" creationId="{CE845B28-4F17-6AD5-5666-5C94447D6F22}"/>
          </ac:spMkLst>
        </pc:spChg>
        <pc:spChg chg="mod">
          <ac:chgData name="Opgenoort, Rik" userId="02ca8e0f-de7a-446c-a361-a75a3027f853" providerId="ADAL" clId="{D840B2BA-100B-41D2-8B86-83DEEE831E24}" dt="2024-06-27T14:40:41.046" v="7223" actId="20577"/>
          <ac:spMkLst>
            <pc:docMk/>
            <pc:sldMk cId="478939764" sldId="336"/>
            <ac:spMk id="9" creationId="{A3F5FFC8-C191-4357-A881-4AFCBCD7B55F}"/>
          </ac:spMkLst>
        </pc:spChg>
        <pc:spChg chg="mod">
          <ac:chgData name="Opgenoort, Rik" userId="02ca8e0f-de7a-446c-a361-a75a3027f853" providerId="ADAL" clId="{D840B2BA-100B-41D2-8B86-83DEEE831E24}" dt="2024-06-27T14:41:24.444" v="7271" actId="114"/>
          <ac:spMkLst>
            <pc:docMk/>
            <pc:sldMk cId="478939764" sldId="336"/>
            <ac:spMk id="10" creationId="{D181B546-E33C-6545-F4BE-1D7583870786}"/>
          </ac:spMkLst>
        </pc:spChg>
        <pc:picChg chg="del">
          <ac:chgData name="Opgenoort, Rik" userId="02ca8e0f-de7a-446c-a361-a75a3027f853" providerId="ADAL" clId="{D840B2BA-100B-41D2-8B86-83DEEE831E24}" dt="2024-06-27T14:39:34.076" v="7194" actId="478"/>
          <ac:picMkLst>
            <pc:docMk/>
            <pc:sldMk cId="478939764" sldId="336"/>
            <ac:picMk id="14" creationId="{EB44C3E4-314E-2131-0CA4-17509EB53210}"/>
          </ac:picMkLst>
        </pc:picChg>
        <pc:picChg chg="del">
          <ac:chgData name="Opgenoort, Rik" userId="02ca8e0f-de7a-446c-a361-a75a3027f853" providerId="ADAL" clId="{D840B2BA-100B-41D2-8B86-83DEEE831E24}" dt="2024-06-27T14:39:33.599" v="7193" actId="478"/>
          <ac:picMkLst>
            <pc:docMk/>
            <pc:sldMk cId="478939764" sldId="336"/>
            <ac:picMk id="16" creationId="{BEDC032B-DF1D-C25B-63CB-FB37F12EDC34}"/>
          </ac:picMkLst>
        </pc:picChg>
      </pc:sldChg>
      <pc:sldChg chg="modSp mod">
        <pc:chgData name="Opgenoort, Rik" userId="02ca8e0f-de7a-446c-a361-a75a3027f853" providerId="ADAL" clId="{D840B2BA-100B-41D2-8B86-83DEEE831E24}" dt="2024-06-27T14:43:04.521" v="7284" actId="20577"/>
        <pc:sldMkLst>
          <pc:docMk/>
          <pc:sldMk cId="1597375389" sldId="336"/>
        </pc:sldMkLst>
        <pc:spChg chg="mod">
          <ac:chgData name="Opgenoort, Rik" userId="02ca8e0f-de7a-446c-a361-a75a3027f853" providerId="ADAL" clId="{D840B2BA-100B-41D2-8B86-83DEEE831E24}" dt="2024-06-27T14:43:04.521" v="7284" actId="20577"/>
          <ac:spMkLst>
            <pc:docMk/>
            <pc:sldMk cId="1597375389" sldId="336"/>
            <ac:spMk id="8" creationId="{CE845B28-4F17-6AD5-5666-5C94447D6F22}"/>
          </ac:spMkLst>
        </pc:spChg>
      </pc:sldChg>
      <pc:sldChg chg="add del">
        <pc:chgData name="Opgenoort, Rik" userId="02ca8e0f-de7a-446c-a361-a75a3027f853" providerId="ADAL" clId="{D840B2BA-100B-41D2-8B86-83DEEE831E24}" dt="2024-06-27T14:44:23.191" v="7288"/>
        <pc:sldMkLst>
          <pc:docMk/>
          <pc:sldMk cId="3182897529" sldId="337"/>
        </pc:sldMkLst>
      </pc:sldChg>
      <pc:sldChg chg="addSp modSp add mod">
        <pc:chgData name="Opgenoort, Rik" userId="02ca8e0f-de7a-446c-a361-a75a3027f853" providerId="ADAL" clId="{D840B2BA-100B-41D2-8B86-83DEEE831E24}" dt="2024-06-27T14:48:52.508" v="7378" actId="20577"/>
        <pc:sldMkLst>
          <pc:docMk/>
          <pc:sldMk cId="3502395232" sldId="337"/>
        </pc:sldMkLst>
        <pc:spChg chg="add mod">
          <ac:chgData name="Opgenoort, Rik" userId="02ca8e0f-de7a-446c-a361-a75a3027f853" providerId="ADAL" clId="{D840B2BA-100B-41D2-8B86-83DEEE831E24}" dt="2024-06-27T14:48:52.508" v="7378" actId="20577"/>
          <ac:spMkLst>
            <pc:docMk/>
            <pc:sldMk cId="3502395232" sldId="337"/>
            <ac:spMk id="2" creationId="{DCE5422B-7643-29FC-E6BE-018DA64AB18E}"/>
          </ac:spMkLst>
        </pc:spChg>
        <pc:spChg chg="mod">
          <ac:chgData name="Opgenoort, Rik" userId="02ca8e0f-de7a-446c-a361-a75a3027f853" providerId="ADAL" clId="{D840B2BA-100B-41D2-8B86-83DEEE831E24}" dt="2024-06-27T14:47:33.020" v="7306" actId="20577"/>
          <ac:spMkLst>
            <pc:docMk/>
            <pc:sldMk cId="3502395232" sldId="337"/>
            <ac:spMk id="3" creationId="{7DBAF6CA-1B60-9CE6-5C2E-18D1B98A1E07}"/>
          </ac:spMkLst>
        </pc:spChg>
        <pc:spChg chg="mod">
          <ac:chgData name="Opgenoort, Rik" userId="02ca8e0f-de7a-446c-a361-a75a3027f853" providerId="ADAL" clId="{D840B2BA-100B-41D2-8B86-83DEEE831E24}" dt="2024-06-27T14:48:17.289" v="7327" actId="20577"/>
          <ac:spMkLst>
            <pc:docMk/>
            <pc:sldMk cId="3502395232" sldId="337"/>
            <ac:spMk id="4" creationId="{7CFBB237-DDC7-1FC2-CBC4-2413119CF82F}"/>
          </ac:spMkLst>
        </pc:spChg>
        <pc:picChg chg="mod">
          <ac:chgData name="Opgenoort, Rik" userId="02ca8e0f-de7a-446c-a361-a75a3027f853" providerId="ADAL" clId="{D840B2BA-100B-41D2-8B86-83DEEE831E24}" dt="2024-06-27T14:47:28.686" v="7291" actId="29295"/>
          <ac:picMkLst>
            <pc:docMk/>
            <pc:sldMk cId="3502395232" sldId="337"/>
            <ac:picMk id="7" creationId="{19D0973F-894B-B41B-0709-071D4CA17A9E}"/>
          </ac:picMkLst>
        </pc:picChg>
      </pc:sldChg>
      <pc:sldChg chg="add del">
        <pc:chgData name="Opgenoort, Rik" userId="02ca8e0f-de7a-446c-a361-a75a3027f853" providerId="ADAL" clId="{D840B2BA-100B-41D2-8B86-83DEEE831E24}" dt="2024-06-27T14:44:23.191" v="7288"/>
        <pc:sldMkLst>
          <pc:docMk/>
          <pc:sldMk cId="713540327" sldId="338"/>
        </pc:sldMkLst>
      </pc:sldChg>
      <pc:sldChg chg="addSp modSp add mod modAnim">
        <pc:chgData name="Opgenoort, Rik" userId="02ca8e0f-de7a-446c-a361-a75a3027f853" providerId="ADAL" clId="{D840B2BA-100B-41D2-8B86-83DEEE831E24}" dt="2024-06-28T10:05:14.748" v="8092" actId="5793"/>
        <pc:sldMkLst>
          <pc:docMk/>
          <pc:sldMk cId="1662814488" sldId="338"/>
        </pc:sldMkLst>
        <pc:spChg chg="mod">
          <ac:chgData name="Opgenoort, Rik" userId="02ca8e0f-de7a-446c-a361-a75a3027f853" providerId="ADAL" clId="{D840B2BA-100B-41D2-8B86-83DEEE831E24}" dt="2024-06-27T14:53:59.042" v="7480" actId="20577"/>
          <ac:spMkLst>
            <pc:docMk/>
            <pc:sldMk cId="1662814488" sldId="338"/>
            <ac:spMk id="2" creationId="{419DA680-F7E3-403E-5A47-9FE91531CFA5}"/>
          </ac:spMkLst>
        </pc:spChg>
        <pc:spChg chg="mod">
          <ac:chgData name="Opgenoort, Rik" userId="02ca8e0f-de7a-446c-a361-a75a3027f853" providerId="ADAL" clId="{D840B2BA-100B-41D2-8B86-83DEEE831E24}" dt="2024-06-27T14:53:36.365" v="7419" actId="20577"/>
          <ac:spMkLst>
            <pc:docMk/>
            <pc:sldMk cId="1662814488" sldId="338"/>
            <ac:spMk id="3" creationId="{57A99101-6AFE-8507-35B6-C523CFA7B5BD}"/>
          </ac:spMkLst>
        </pc:spChg>
        <pc:spChg chg="mod">
          <ac:chgData name="Opgenoort, Rik" userId="02ca8e0f-de7a-446c-a361-a75a3027f853" providerId="ADAL" clId="{D840B2BA-100B-41D2-8B86-83DEEE831E24}" dt="2024-06-27T14:53:29.743" v="7398" actId="20577"/>
          <ac:spMkLst>
            <pc:docMk/>
            <pc:sldMk cId="1662814488" sldId="338"/>
            <ac:spMk id="5" creationId="{449873A9-86C4-601B-4C88-9645181D7FAF}"/>
          </ac:spMkLst>
        </pc:spChg>
        <pc:spChg chg="mod">
          <ac:chgData name="Opgenoort, Rik" userId="02ca8e0f-de7a-446c-a361-a75a3027f853" providerId="ADAL" clId="{D840B2BA-100B-41D2-8B86-83DEEE831E24}" dt="2024-06-27T14:54:14.054" v="7518" actId="20577"/>
          <ac:spMkLst>
            <pc:docMk/>
            <pc:sldMk cId="1662814488" sldId="338"/>
            <ac:spMk id="6" creationId="{84ABC754-5FAA-A32D-DF93-EDB84AAD0128}"/>
          </ac:spMkLst>
        </pc:spChg>
        <pc:spChg chg="mod">
          <ac:chgData name="Opgenoort, Rik" userId="02ca8e0f-de7a-446c-a361-a75a3027f853" providerId="ADAL" clId="{D840B2BA-100B-41D2-8B86-83DEEE831E24}" dt="2024-06-27T14:54:20.245" v="7536" actId="20577"/>
          <ac:spMkLst>
            <pc:docMk/>
            <pc:sldMk cId="1662814488" sldId="338"/>
            <ac:spMk id="7" creationId="{57F5DF95-0948-FD77-BBC1-426587888FA0}"/>
          </ac:spMkLst>
        </pc:spChg>
        <pc:spChg chg="mod">
          <ac:chgData name="Opgenoort, Rik" userId="02ca8e0f-de7a-446c-a361-a75a3027f853" providerId="ADAL" clId="{D840B2BA-100B-41D2-8B86-83DEEE831E24}" dt="2024-06-28T10:05:14.748" v="8092" actId="5793"/>
          <ac:spMkLst>
            <pc:docMk/>
            <pc:sldMk cId="1662814488" sldId="338"/>
            <ac:spMk id="8" creationId="{CE845B28-4F17-6AD5-5666-5C94447D6F22}"/>
          </ac:spMkLst>
        </pc:spChg>
        <pc:spChg chg="mod">
          <ac:chgData name="Opgenoort, Rik" userId="02ca8e0f-de7a-446c-a361-a75a3027f853" providerId="ADAL" clId="{D840B2BA-100B-41D2-8B86-83DEEE831E24}" dt="2024-06-27T14:54:42.606" v="7539" actId="5793"/>
          <ac:spMkLst>
            <pc:docMk/>
            <pc:sldMk cId="1662814488" sldId="338"/>
            <ac:spMk id="9" creationId="{A3F5FFC8-C191-4357-A881-4AFCBCD7B55F}"/>
          </ac:spMkLst>
        </pc:spChg>
        <pc:spChg chg="mod">
          <ac:chgData name="Opgenoort, Rik" userId="02ca8e0f-de7a-446c-a361-a75a3027f853" providerId="ADAL" clId="{D840B2BA-100B-41D2-8B86-83DEEE831E24}" dt="2024-06-27T14:54:52.504" v="7540"/>
          <ac:spMkLst>
            <pc:docMk/>
            <pc:sldMk cId="1662814488" sldId="338"/>
            <ac:spMk id="10" creationId="{D181B546-E33C-6545-F4BE-1D7583870786}"/>
          </ac:spMkLst>
        </pc:spChg>
        <pc:spChg chg="add mod">
          <ac:chgData name="Opgenoort, Rik" userId="02ca8e0f-de7a-446c-a361-a75a3027f853" providerId="ADAL" clId="{D840B2BA-100B-41D2-8B86-83DEEE831E24}" dt="2024-06-27T14:56:45.581" v="7566" actId="20577"/>
          <ac:spMkLst>
            <pc:docMk/>
            <pc:sldMk cId="1662814488" sldId="338"/>
            <ac:spMk id="11" creationId="{B13E4CF2-41FF-2742-DC65-7E063CB0AD15}"/>
          </ac:spMkLst>
        </pc:spChg>
        <pc:spChg chg="add mod">
          <ac:chgData name="Opgenoort, Rik" userId="02ca8e0f-de7a-446c-a361-a75a3027f853" providerId="ADAL" clId="{D840B2BA-100B-41D2-8B86-83DEEE831E24}" dt="2024-06-27T14:55:13.414" v="7542"/>
          <ac:spMkLst>
            <pc:docMk/>
            <pc:sldMk cId="1662814488" sldId="338"/>
            <ac:spMk id="12" creationId="{DD4A6B7E-1FE8-223E-E94F-C324237F9851}"/>
          </ac:spMkLst>
        </pc:spChg>
        <pc:spChg chg="add mod">
          <ac:chgData name="Opgenoort, Rik" userId="02ca8e0f-de7a-446c-a361-a75a3027f853" providerId="ADAL" clId="{D840B2BA-100B-41D2-8B86-83DEEE831E24}" dt="2024-06-27T14:57:20.637" v="7582" actId="1036"/>
          <ac:spMkLst>
            <pc:docMk/>
            <pc:sldMk cId="1662814488" sldId="338"/>
            <ac:spMk id="13" creationId="{4738B88A-AC93-AEEA-00FD-9114C86206AE}"/>
          </ac:spMkLst>
        </pc:spChg>
        <pc:spChg chg="add mod">
          <ac:chgData name="Opgenoort, Rik" userId="02ca8e0f-de7a-446c-a361-a75a3027f853" providerId="ADAL" clId="{D840B2BA-100B-41D2-8B86-83DEEE831E24}" dt="2024-06-27T14:56:38.579" v="7562" actId="1076"/>
          <ac:spMkLst>
            <pc:docMk/>
            <pc:sldMk cId="1662814488" sldId="338"/>
            <ac:spMk id="14" creationId="{440957A7-0BDD-900D-2BA3-39963F36BBCC}"/>
          </ac:spMkLst>
        </pc:spChg>
      </pc:sldChg>
      <pc:sldChg chg="addSp modSp new mod">
        <pc:chgData name="Opgenoort, Rik" userId="02ca8e0f-de7a-446c-a361-a75a3027f853" providerId="ADAL" clId="{D840B2BA-100B-41D2-8B86-83DEEE831E24}" dt="2024-06-27T15:10:46.290" v="7630" actId="20577"/>
        <pc:sldMkLst>
          <pc:docMk/>
          <pc:sldMk cId="749089689" sldId="339"/>
        </pc:sldMkLst>
        <pc:spChg chg="mod">
          <ac:chgData name="Opgenoort, Rik" userId="02ca8e0f-de7a-446c-a361-a75a3027f853" providerId="ADAL" clId="{D840B2BA-100B-41D2-8B86-83DEEE831E24}" dt="2024-06-27T14:58:57.591" v="7606" actId="20577"/>
          <ac:spMkLst>
            <pc:docMk/>
            <pc:sldMk cId="749089689" sldId="339"/>
            <ac:spMk id="2" creationId="{B1FF6CDC-932B-AECB-78DC-95CE3BCFD954}"/>
          </ac:spMkLst>
        </pc:spChg>
        <pc:spChg chg="mod">
          <ac:chgData name="Opgenoort, Rik" userId="02ca8e0f-de7a-446c-a361-a75a3027f853" providerId="ADAL" clId="{D840B2BA-100B-41D2-8B86-83DEEE831E24}" dt="2024-06-27T15:10:46.290" v="7630" actId="20577"/>
          <ac:spMkLst>
            <pc:docMk/>
            <pc:sldMk cId="749089689" sldId="339"/>
            <ac:spMk id="3" creationId="{989D0FF9-FFE7-19B9-5A6C-2B4882091B38}"/>
          </ac:spMkLst>
        </pc:spChg>
        <pc:spChg chg="mod">
          <ac:chgData name="Opgenoort, Rik" userId="02ca8e0f-de7a-446c-a361-a75a3027f853" providerId="ADAL" clId="{D840B2BA-100B-41D2-8B86-83DEEE831E24}" dt="2024-06-27T14:59:23.502" v="7615" actId="114"/>
          <ac:spMkLst>
            <pc:docMk/>
            <pc:sldMk cId="749089689" sldId="339"/>
            <ac:spMk id="5" creationId="{1F446AE1-1376-1E1F-66B3-8FF6147E71E9}"/>
          </ac:spMkLst>
        </pc:spChg>
        <pc:spChg chg="mod">
          <ac:chgData name="Opgenoort, Rik" userId="02ca8e0f-de7a-446c-a361-a75a3027f853" providerId="ADAL" clId="{D840B2BA-100B-41D2-8B86-83DEEE831E24}" dt="2024-06-27T14:59:28.773" v="7617" actId="114"/>
          <ac:spMkLst>
            <pc:docMk/>
            <pc:sldMk cId="749089689" sldId="339"/>
            <ac:spMk id="6" creationId="{A45778A4-5475-1B7F-214E-6AE1FF7A729F}"/>
          </ac:spMkLst>
        </pc:spChg>
        <pc:spChg chg="add mod">
          <ac:chgData name="Opgenoort, Rik" userId="02ca8e0f-de7a-446c-a361-a75a3027f853" providerId="ADAL" clId="{D840B2BA-100B-41D2-8B86-83DEEE831E24}" dt="2024-06-27T14:58:42.961" v="7586"/>
          <ac:spMkLst>
            <pc:docMk/>
            <pc:sldMk cId="749089689" sldId="339"/>
            <ac:spMk id="7" creationId="{734A2E18-94A6-C1DE-21AA-BEC6760565CA}"/>
          </ac:spMkLst>
        </pc:spChg>
        <pc:spChg chg="add mod">
          <ac:chgData name="Opgenoort, Rik" userId="02ca8e0f-de7a-446c-a361-a75a3027f853" providerId="ADAL" clId="{D840B2BA-100B-41D2-8B86-83DEEE831E24}" dt="2024-06-27T14:58:42.961" v="7586"/>
          <ac:spMkLst>
            <pc:docMk/>
            <pc:sldMk cId="749089689" sldId="339"/>
            <ac:spMk id="8" creationId="{DFC986E2-8419-BA05-1A9E-6706E66D84FA}"/>
          </ac:spMkLst>
        </pc:spChg>
        <pc:spChg chg="add mod">
          <ac:chgData name="Opgenoort, Rik" userId="02ca8e0f-de7a-446c-a361-a75a3027f853" providerId="ADAL" clId="{D840B2BA-100B-41D2-8B86-83DEEE831E24}" dt="2024-06-27T14:58:42.961" v="7586"/>
          <ac:spMkLst>
            <pc:docMk/>
            <pc:sldMk cId="749089689" sldId="339"/>
            <ac:spMk id="9" creationId="{041830EB-35D8-6E59-329E-0770875A4CA9}"/>
          </ac:spMkLst>
        </pc:spChg>
        <pc:spChg chg="add mod">
          <ac:chgData name="Opgenoort, Rik" userId="02ca8e0f-de7a-446c-a361-a75a3027f853" providerId="ADAL" clId="{D840B2BA-100B-41D2-8B86-83DEEE831E24}" dt="2024-06-27T14:58:42.961" v="7586"/>
          <ac:spMkLst>
            <pc:docMk/>
            <pc:sldMk cId="749089689" sldId="339"/>
            <ac:spMk id="10" creationId="{A947BCBC-709A-9ED8-DE3D-BD6E8A851BF7}"/>
          </ac:spMkLst>
        </pc:spChg>
        <pc:picChg chg="add mod">
          <ac:chgData name="Opgenoort, Rik" userId="02ca8e0f-de7a-446c-a361-a75a3027f853" providerId="ADAL" clId="{D840B2BA-100B-41D2-8B86-83DEEE831E24}" dt="2024-06-27T14:58:41.340" v="7585"/>
          <ac:picMkLst>
            <pc:docMk/>
            <pc:sldMk cId="749089689" sldId="339"/>
            <ac:picMk id="11" creationId="{9B290B66-266C-6E33-417C-CD54FE387681}"/>
          </ac:picMkLst>
        </pc:picChg>
        <pc:picChg chg="add mod">
          <ac:chgData name="Opgenoort, Rik" userId="02ca8e0f-de7a-446c-a361-a75a3027f853" providerId="ADAL" clId="{D840B2BA-100B-41D2-8B86-83DEEE831E24}" dt="2024-06-27T15:00:18.517" v="7620" actId="1076"/>
          <ac:picMkLst>
            <pc:docMk/>
            <pc:sldMk cId="749089689" sldId="339"/>
            <ac:picMk id="12" creationId="{C4A79CB3-FF89-BAD6-5FC3-E47E0A9A3EE5}"/>
          </ac:picMkLst>
        </pc:picChg>
      </pc:sldChg>
      <pc:sldChg chg="add del">
        <pc:chgData name="Opgenoort, Rik" userId="02ca8e0f-de7a-446c-a361-a75a3027f853" providerId="ADAL" clId="{D840B2BA-100B-41D2-8B86-83DEEE831E24}" dt="2024-06-27T14:44:23.191" v="7288"/>
        <pc:sldMkLst>
          <pc:docMk/>
          <pc:sldMk cId="1314223208" sldId="339"/>
        </pc:sldMkLst>
      </pc:sldChg>
      <pc:sldChg chg="modSp add del mod">
        <pc:chgData name="Opgenoort, Rik" userId="02ca8e0f-de7a-446c-a361-a75a3027f853" providerId="ADAL" clId="{D840B2BA-100B-41D2-8B86-83DEEE831E24}" dt="2024-07-02T09:48:26.009" v="12049" actId="2696"/>
        <pc:sldMkLst>
          <pc:docMk/>
          <pc:sldMk cId="3883710760" sldId="340"/>
        </pc:sldMkLst>
        <pc:spChg chg="mod">
          <ac:chgData name="Opgenoort, Rik" userId="02ca8e0f-de7a-446c-a361-a75a3027f853" providerId="ADAL" clId="{D840B2BA-100B-41D2-8B86-83DEEE831E24}" dt="2024-06-27T15:11:55.034" v="7805" actId="20577"/>
          <ac:spMkLst>
            <pc:docMk/>
            <pc:sldMk cId="3883710760" sldId="340"/>
            <ac:spMk id="3" creationId="{B947BFBC-E9DF-855C-6910-C20BFE256191}"/>
          </ac:spMkLst>
        </pc:spChg>
      </pc:sldChg>
      <pc:sldChg chg="addSp delSp modSp add mod ord">
        <pc:chgData name="Opgenoort, Rik" userId="02ca8e0f-de7a-446c-a361-a75a3027f853" providerId="ADAL" clId="{D840B2BA-100B-41D2-8B86-83DEEE831E24}" dt="2024-07-02T08:29:06.856" v="11725"/>
        <pc:sldMkLst>
          <pc:docMk/>
          <pc:sldMk cId="958344804" sldId="341"/>
        </pc:sldMkLst>
        <pc:spChg chg="mod">
          <ac:chgData name="Opgenoort, Rik" userId="02ca8e0f-de7a-446c-a361-a75a3027f853" providerId="ADAL" clId="{D840B2BA-100B-41D2-8B86-83DEEE831E24}" dt="2024-06-28T10:05:47.319" v="8115" actId="20577"/>
          <ac:spMkLst>
            <pc:docMk/>
            <pc:sldMk cId="958344804" sldId="341"/>
            <ac:spMk id="2" creationId="{09470C57-00BF-4A20-BCEF-38B0E0E3E77F}"/>
          </ac:spMkLst>
        </pc:spChg>
        <pc:spChg chg="del">
          <ac:chgData name="Opgenoort, Rik" userId="02ca8e0f-de7a-446c-a361-a75a3027f853" providerId="ADAL" clId="{D840B2BA-100B-41D2-8B86-83DEEE831E24}" dt="2024-06-28T10:10:43.184" v="8425" actId="478"/>
          <ac:spMkLst>
            <pc:docMk/>
            <pc:sldMk cId="958344804" sldId="341"/>
            <ac:spMk id="4" creationId="{46DE0072-3E66-379E-3404-8F58EA5E8007}"/>
          </ac:spMkLst>
        </pc:spChg>
        <pc:spChg chg="add mod">
          <ac:chgData name="Opgenoort, Rik" userId="02ca8e0f-de7a-446c-a361-a75a3027f853" providerId="ADAL" clId="{D840B2BA-100B-41D2-8B86-83DEEE831E24}" dt="2024-06-28T10:10:46.465" v="8456" actId="1038"/>
          <ac:spMkLst>
            <pc:docMk/>
            <pc:sldMk cId="958344804" sldId="341"/>
            <ac:spMk id="5" creationId="{803B568C-9262-2380-DED0-11A6D4BE00FB}"/>
          </ac:spMkLst>
        </pc:spChg>
        <pc:spChg chg="del">
          <ac:chgData name="Opgenoort, Rik" userId="02ca8e0f-de7a-446c-a361-a75a3027f853" providerId="ADAL" clId="{D840B2BA-100B-41D2-8B86-83DEEE831E24}" dt="2024-06-28T10:07:19.536" v="8201" actId="478"/>
          <ac:spMkLst>
            <pc:docMk/>
            <pc:sldMk cId="958344804" sldId="341"/>
            <ac:spMk id="6" creationId="{7735C7CF-99EE-9221-171F-059CD2771C9D}"/>
          </ac:spMkLst>
        </pc:spChg>
        <pc:spChg chg="del">
          <ac:chgData name="Opgenoort, Rik" userId="02ca8e0f-de7a-446c-a361-a75a3027f853" providerId="ADAL" clId="{D840B2BA-100B-41D2-8B86-83DEEE831E24}" dt="2024-06-28T10:07:19.536" v="8201" actId="478"/>
          <ac:spMkLst>
            <pc:docMk/>
            <pc:sldMk cId="958344804" sldId="341"/>
            <ac:spMk id="7" creationId="{66ECB0F0-AA1C-028E-3F3A-CB8FC7C1C473}"/>
          </ac:spMkLst>
        </pc:spChg>
        <pc:spChg chg="del">
          <ac:chgData name="Opgenoort, Rik" userId="02ca8e0f-de7a-446c-a361-a75a3027f853" providerId="ADAL" clId="{D840B2BA-100B-41D2-8B86-83DEEE831E24}" dt="2024-06-28T10:07:19.536" v="8201" actId="478"/>
          <ac:spMkLst>
            <pc:docMk/>
            <pc:sldMk cId="958344804" sldId="341"/>
            <ac:spMk id="8" creationId="{1741E52F-275C-E4C4-D67A-5CE8E0FFD755}"/>
          </ac:spMkLst>
        </pc:spChg>
        <pc:spChg chg="mod">
          <ac:chgData name="Opgenoort, Rik" userId="02ca8e0f-de7a-446c-a361-a75a3027f853" providerId="ADAL" clId="{D840B2BA-100B-41D2-8B86-83DEEE831E24}" dt="2024-06-28T10:05:42.695" v="8100" actId="20577"/>
          <ac:spMkLst>
            <pc:docMk/>
            <pc:sldMk cId="958344804" sldId="341"/>
            <ac:spMk id="9" creationId="{2279A034-8885-1AEB-A574-505B11FB4E11}"/>
          </ac:spMkLst>
        </pc:spChg>
        <pc:spChg chg="del">
          <ac:chgData name="Opgenoort, Rik" userId="02ca8e0f-de7a-446c-a361-a75a3027f853" providerId="ADAL" clId="{D840B2BA-100B-41D2-8B86-83DEEE831E24}" dt="2024-06-28T10:07:19.536" v="8201" actId="478"/>
          <ac:spMkLst>
            <pc:docMk/>
            <pc:sldMk cId="958344804" sldId="341"/>
            <ac:spMk id="10" creationId="{ED551324-0BED-C413-C33B-68FBB903B0D1}"/>
          </ac:spMkLst>
        </pc:spChg>
        <pc:spChg chg="del">
          <ac:chgData name="Opgenoort, Rik" userId="02ca8e0f-de7a-446c-a361-a75a3027f853" providerId="ADAL" clId="{D840B2BA-100B-41D2-8B86-83DEEE831E24}" dt="2024-06-28T10:07:19.536" v="8201" actId="478"/>
          <ac:spMkLst>
            <pc:docMk/>
            <pc:sldMk cId="958344804" sldId="341"/>
            <ac:spMk id="11" creationId="{73B7A178-6330-BECC-1FCB-29884198EE73}"/>
          </ac:spMkLst>
        </pc:spChg>
        <pc:spChg chg="del">
          <ac:chgData name="Opgenoort, Rik" userId="02ca8e0f-de7a-446c-a361-a75a3027f853" providerId="ADAL" clId="{D840B2BA-100B-41D2-8B86-83DEEE831E24}" dt="2024-06-28T10:07:19.536" v="8201" actId="478"/>
          <ac:spMkLst>
            <pc:docMk/>
            <pc:sldMk cId="958344804" sldId="341"/>
            <ac:spMk id="12" creationId="{69CCDA57-41EA-359E-5A0A-84FA22B3064B}"/>
          </ac:spMkLst>
        </pc:spChg>
        <pc:spChg chg="mod">
          <ac:chgData name="Opgenoort, Rik" userId="02ca8e0f-de7a-446c-a361-a75a3027f853" providerId="ADAL" clId="{D840B2BA-100B-41D2-8B86-83DEEE831E24}" dt="2024-06-28T10:10:36.564" v="8424" actId="14100"/>
          <ac:spMkLst>
            <pc:docMk/>
            <pc:sldMk cId="958344804" sldId="341"/>
            <ac:spMk id="13" creationId="{2E656775-1EA0-9BB4-ECB9-A4E9469C367E}"/>
          </ac:spMkLst>
        </pc:spChg>
        <pc:spChg chg="add mod">
          <ac:chgData name="Opgenoort, Rik" userId="02ca8e0f-de7a-446c-a361-a75a3027f853" providerId="ADAL" clId="{D840B2BA-100B-41D2-8B86-83DEEE831E24}" dt="2024-06-28T10:11:44.163" v="8520" actId="14100"/>
          <ac:spMkLst>
            <pc:docMk/>
            <pc:sldMk cId="958344804" sldId="341"/>
            <ac:spMk id="14" creationId="{C2D1E7EE-D7EF-2593-FC18-638D29A06DC6}"/>
          </ac:spMkLst>
        </pc:spChg>
        <pc:spChg chg="add mod">
          <ac:chgData name="Opgenoort, Rik" userId="02ca8e0f-de7a-446c-a361-a75a3027f853" providerId="ADAL" clId="{D840B2BA-100B-41D2-8B86-83DEEE831E24}" dt="2024-06-28T10:19:57.200" v="8783" actId="14100"/>
          <ac:spMkLst>
            <pc:docMk/>
            <pc:sldMk cId="958344804" sldId="341"/>
            <ac:spMk id="15" creationId="{2A3DD807-2DC6-F860-EADD-E1517AD072EC}"/>
          </ac:spMkLst>
        </pc:spChg>
        <pc:spChg chg="add mod">
          <ac:chgData name="Opgenoort, Rik" userId="02ca8e0f-de7a-446c-a361-a75a3027f853" providerId="ADAL" clId="{D840B2BA-100B-41D2-8B86-83DEEE831E24}" dt="2024-06-28T10:10:55.460" v="8457" actId="113"/>
          <ac:spMkLst>
            <pc:docMk/>
            <pc:sldMk cId="958344804" sldId="341"/>
            <ac:spMk id="16" creationId="{556DF633-4E16-6921-AD88-0E39DF678D27}"/>
          </ac:spMkLst>
        </pc:spChg>
        <pc:spChg chg="add mod">
          <ac:chgData name="Opgenoort, Rik" userId="02ca8e0f-de7a-446c-a361-a75a3027f853" providerId="ADAL" clId="{D840B2BA-100B-41D2-8B86-83DEEE831E24}" dt="2024-06-28T10:10:55.460" v="8457" actId="113"/>
          <ac:spMkLst>
            <pc:docMk/>
            <pc:sldMk cId="958344804" sldId="341"/>
            <ac:spMk id="17" creationId="{F735B700-0A33-9280-6CFF-68C3D7053EE9}"/>
          </ac:spMkLst>
        </pc:spChg>
        <pc:spChg chg="add mod">
          <ac:chgData name="Opgenoort, Rik" userId="02ca8e0f-de7a-446c-a361-a75a3027f853" providerId="ADAL" clId="{D840B2BA-100B-41D2-8B86-83DEEE831E24}" dt="2024-06-28T10:13:12.051" v="8601" actId="14100"/>
          <ac:spMkLst>
            <pc:docMk/>
            <pc:sldMk cId="958344804" sldId="341"/>
            <ac:spMk id="18" creationId="{A404889F-F178-8617-79EB-F4D0EA139EB7}"/>
          </ac:spMkLst>
        </pc:spChg>
        <pc:spChg chg="add mod">
          <ac:chgData name="Opgenoort, Rik" userId="02ca8e0f-de7a-446c-a361-a75a3027f853" providerId="ADAL" clId="{D840B2BA-100B-41D2-8B86-83DEEE831E24}" dt="2024-06-28T10:11:50.276" v="8521" actId="1076"/>
          <ac:spMkLst>
            <pc:docMk/>
            <pc:sldMk cId="958344804" sldId="341"/>
            <ac:spMk id="19" creationId="{C66484F6-3583-1CDC-560A-21FF63D0A570}"/>
          </ac:spMkLst>
        </pc:spChg>
        <pc:spChg chg="add mod">
          <ac:chgData name="Opgenoort, Rik" userId="02ca8e0f-de7a-446c-a361-a75a3027f853" providerId="ADAL" clId="{D840B2BA-100B-41D2-8B86-83DEEE831E24}" dt="2024-06-28T10:12:00.319" v="8531" actId="1076"/>
          <ac:spMkLst>
            <pc:docMk/>
            <pc:sldMk cId="958344804" sldId="341"/>
            <ac:spMk id="20" creationId="{928F3948-0249-E210-8653-134916C1823F}"/>
          </ac:spMkLst>
        </pc:spChg>
        <pc:spChg chg="add mod">
          <ac:chgData name="Opgenoort, Rik" userId="02ca8e0f-de7a-446c-a361-a75a3027f853" providerId="ADAL" clId="{D840B2BA-100B-41D2-8B86-83DEEE831E24}" dt="2024-06-28T10:12:12.565" v="8542" actId="1076"/>
          <ac:spMkLst>
            <pc:docMk/>
            <pc:sldMk cId="958344804" sldId="341"/>
            <ac:spMk id="21" creationId="{5D3C085E-FCF7-BC62-B655-8BFC2005F089}"/>
          </ac:spMkLst>
        </pc:spChg>
        <pc:spChg chg="add mod">
          <ac:chgData name="Opgenoort, Rik" userId="02ca8e0f-de7a-446c-a361-a75a3027f853" providerId="ADAL" clId="{D840B2BA-100B-41D2-8B86-83DEEE831E24}" dt="2024-06-28T10:12:38.841" v="8559" actId="1076"/>
          <ac:spMkLst>
            <pc:docMk/>
            <pc:sldMk cId="958344804" sldId="341"/>
            <ac:spMk id="22" creationId="{D347F5AE-B6F5-61A0-5B2B-A4CCE358F7AC}"/>
          </ac:spMkLst>
        </pc:spChg>
        <pc:spChg chg="add mod">
          <ac:chgData name="Opgenoort, Rik" userId="02ca8e0f-de7a-446c-a361-a75a3027f853" providerId="ADAL" clId="{D840B2BA-100B-41D2-8B86-83DEEE831E24}" dt="2024-06-28T10:13:08.361" v="8600" actId="1076"/>
          <ac:spMkLst>
            <pc:docMk/>
            <pc:sldMk cId="958344804" sldId="341"/>
            <ac:spMk id="23" creationId="{D3117B41-1519-0507-E528-B4F2622EF39E}"/>
          </ac:spMkLst>
        </pc:spChg>
        <pc:spChg chg="add mod">
          <ac:chgData name="Opgenoort, Rik" userId="02ca8e0f-de7a-446c-a361-a75a3027f853" providerId="ADAL" clId="{D840B2BA-100B-41D2-8B86-83DEEE831E24}" dt="2024-06-28T10:13:05.534" v="8599" actId="1076"/>
          <ac:spMkLst>
            <pc:docMk/>
            <pc:sldMk cId="958344804" sldId="341"/>
            <ac:spMk id="24" creationId="{3E5A2BE1-1B45-131F-CDB6-66E59A91DBBC}"/>
          </ac:spMkLst>
        </pc:spChg>
        <pc:spChg chg="add mod">
          <ac:chgData name="Opgenoort, Rik" userId="02ca8e0f-de7a-446c-a361-a75a3027f853" providerId="ADAL" clId="{D840B2BA-100B-41D2-8B86-83DEEE831E24}" dt="2024-06-28T10:13:26.437" v="8622" actId="1076"/>
          <ac:spMkLst>
            <pc:docMk/>
            <pc:sldMk cId="958344804" sldId="341"/>
            <ac:spMk id="25" creationId="{A713CE43-EF9B-7DE7-661A-740E68DBDC6E}"/>
          </ac:spMkLst>
        </pc:spChg>
        <pc:spChg chg="add mod">
          <ac:chgData name="Opgenoort, Rik" userId="02ca8e0f-de7a-446c-a361-a75a3027f853" providerId="ADAL" clId="{D840B2BA-100B-41D2-8B86-83DEEE831E24}" dt="2024-06-28T10:13:41.875" v="8642" actId="20577"/>
          <ac:spMkLst>
            <pc:docMk/>
            <pc:sldMk cId="958344804" sldId="341"/>
            <ac:spMk id="26" creationId="{C89F4DF9-279E-B1FA-E2CE-039948707CB4}"/>
          </ac:spMkLst>
        </pc:spChg>
        <pc:spChg chg="add mod">
          <ac:chgData name="Opgenoort, Rik" userId="02ca8e0f-de7a-446c-a361-a75a3027f853" providerId="ADAL" clId="{D840B2BA-100B-41D2-8B86-83DEEE831E24}" dt="2024-06-28T10:14:13.404" v="8651" actId="14100"/>
          <ac:spMkLst>
            <pc:docMk/>
            <pc:sldMk cId="958344804" sldId="341"/>
            <ac:spMk id="27" creationId="{0A6EBE71-30BE-D047-6309-7A476FDFD3E2}"/>
          </ac:spMkLst>
        </pc:spChg>
        <pc:spChg chg="add mod">
          <ac:chgData name="Opgenoort, Rik" userId="02ca8e0f-de7a-446c-a361-a75a3027f853" providerId="ADAL" clId="{D840B2BA-100B-41D2-8B86-83DEEE831E24}" dt="2024-06-28T10:17:17.729" v="8750" actId="1076"/>
          <ac:spMkLst>
            <pc:docMk/>
            <pc:sldMk cId="958344804" sldId="341"/>
            <ac:spMk id="28" creationId="{C101CA99-4CDD-FBF5-E894-2203E54CB2A6}"/>
          </ac:spMkLst>
        </pc:spChg>
        <pc:spChg chg="add mod">
          <ac:chgData name="Opgenoort, Rik" userId="02ca8e0f-de7a-446c-a361-a75a3027f853" providerId="ADAL" clId="{D840B2BA-100B-41D2-8B86-83DEEE831E24}" dt="2024-06-28T10:15:06.692" v="8679" actId="1076"/>
          <ac:spMkLst>
            <pc:docMk/>
            <pc:sldMk cId="958344804" sldId="341"/>
            <ac:spMk id="29" creationId="{7FF1AA63-3FC4-C940-C739-F8A55F786494}"/>
          </ac:spMkLst>
        </pc:spChg>
        <pc:spChg chg="add mod">
          <ac:chgData name="Opgenoort, Rik" userId="02ca8e0f-de7a-446c-a361-a75a3027f853" providerId="ADAL" clId="{D840B2BA-100B-41D2-8B86-83DEEE831E24}" dt="2024-06-28T10:15:54.035" v="8696" actId="1076"/>
          <ac:spMkLst>
            <pc:docMk/>
            <pc:sldMk cId="958344804" sldId="341"/>
            <ac:spMk id="30" creationId="{C200183A-7F7F-556E-4467-7C3F43F998FF}"/>
          </ac:spMkLst>
        </pc:spChg>
        <pc:spChg chg="add mod">
          <ac:chgData name="Opgenoort, Rik" userId="02ca8e0f-de7a-446c-a361-a75a3027f853" providerId="ADAL" clId="{D840B2BA-100B-41D2-8B86-83DEEE831E24}" dt="2024-06-28T10:16:11.607" v="8703" actId="1076"/>
          <ac:spMkLst>
            <pc:docMk/>
            <pc:sldMk cId="958344804" sldId="341"/>
            <ac:spMk id="31" creationId="{B1A61F17-472D-908A-F5C2-4323F7109697}"/>
          </ac:spMkLst>
        </pc:spChg>
        <pc:spChg chg="add mod">
          <ac:chgData name="Opgenoort, Rik" userId="02ca8e0f-de7a-446c-a361-a75a3027f853" providerId="ADAL" clId="{D840B2BA-100B-41D2-8B86-83DEEE831E24}" dt="2024-06-28T10:16:44.278" v="8729" actId="1076"/>
          <ac:spMkLst>
            <pc:docMk/>
            <pc:sldMk cId="958344804" sldId="341"/>
            <ac:spMk id="32" creationId="{5B3464AA-54FD-4A88-8B97-F5C4B9321CB6}"/>
          </ac:spMkLst>
        </pc:spChg>
        <pc:spChg chg="add mod">
          <ac:chgData name="Opgenoort, Rik" userId="02ca8e0f-de7a-446c-a361-a75a3027f853" providerId="ADAL" clId="{D840B2BA-100B-41D2-8B86-83DEEE831E24}" dt="2024-06-28T10:17:03.860" v="8739" actId="1076"/>
          <ac:spMkLst>
            <pc:docMk/>
            <pc:sldMk cId="958344804" sldId="341"/>
            <ac:spMk id="33" creationId="{40CD7802-C829-916A-1395-AD765E17C827}"/>
          </ac:spMkLst>
        </pc:spChg>
        <pc:spChg chg="add mod">
          <ac:chgData name="Opgenoort, Rik" userId="02ca8e0f-de7a-446c-a361-a75a3027f853" providerId="ADAL" clId="{D840B2BA-100B-41D2-8B86-83DEEE831E24}" dt="2024-06-28T10:17:13.366" v="8749" actId="20577"/>
          <ac:spMkLst>
            <pc:docMk/>
            <pc:sldMk cId="958344804" sldId="341"/>
            <ac:spMk id="34" creationId="{14337FE0-5ECD-B0CB-A95F-4BD6DFBB6D10}"/>
          </ac:spMkLst>
        </pc:spChg>
        <pc:spChg chg="add mod">
          <ac:chgData name="Opgenoort, Rik" userId="02ca8e0f-de7a-446c-a361-a75a3027f853" providerId="ADAL" clId="{D840B2BA-100B-41D2-8B86-83DEEE831E24}" dt="2024-06-28T10:19:15.949" v="8775" actId="1076"/>
          <ac:spMkLst>
            <pc:docMk/>
            <pc:sldMk cId="958344804" sldId="341"/>
            <ac:spMk id="35" creationId="{DA4C6701-7CCE-2850-62E8-76DD4289E831}"/>
          </ac:spMkLst>
        </pc:spChg>
        <pc:spChg chg="add mod">
          <ac:chgData name="Opgenoort, Rik" userId="02ca8e0f-de7a-446c-a361-a75a3027f853" providerId="ADAL" clId="{D840B2BA-100B-41D2-8B86-83DEEE831E24}" dt="2024-06-28T10:20:42.021" v="8796" actId="1076"/>
          <ac:spMkLst>
            <pc:docMk/>
            <pc:sldMk cId="958344804" sldId="341"/>
            <ac:spMk id="36" creationId="{C5EE4F22-C0A2-C393-1A81-C51E773E6934}"/>
          </ac:spMkLst>
        </pc:spChg>
      </pc:sldChg>
      <pc:sldChg chg="add del">
        <pc:chgData name="Opgenoort, Rik" userId="02ca8e0f-de7a-446c-a361-a75a3027f853" providerId="ADAL" clId="{D840B2BA-100B-41D2-8B86-83DEEE831E24}" dt="2024-06-28T10:05:36.316" v="8094"/>
        <pc:sldMkLst>
          <pc:docMk/>
          <pc:sldMk cId="4190463672" sldId="341"/>
        </pc:sldMkLst>
      </pc:sldChg>
      <pc:sldChg chg="addSp delSp modSp add mod modAnim">
        <pc:chgData name="Opgenoort, Rik" userId="02ca8e0f-de7a-446c-a361-a75a3027f853" providerId="ADAL" clId="{D840B2BA-100B-41D2-8B86-83DEEE831E24}" dt="2024-06-28T10:28:37.819" v="8890" actId="115"/>
        <pc:sldMkLst>
          <pc:docMk/>
          <pc:sldMk cId="1793327535" sldId="342"/>
        </pc:sldMkLst>
        <pc:spChg chg="mod">
          <ac:chgData name="Opgenoort, Rik" userId="02ca8e0f-de7a-446c-a361-a75a3027f853" providerId="ADAL" clId="{D840B2BA-100B-41D2-8B86-83DEEE831E24}" dt="2024-06-28T10:24:33.168" v="8842" actId="20577"/>
          <ac:spMkLst>
            <pc:docMk/>
            <pc:sldMk cId="1793327535" sldId="342"/>
            <ac:spMk id="2" creationId="{84D11FFA-5910-25CF-97FC-3F57A26D2F34}"/>
          </ac:spMkLst>
        </pc:spChg>
        <pc:spChg chg="mod">
          <ac:chgData name="Opgenoort, Rik" userId="02ca8e0f-de7a-446c-a361-a75a3027f853" providerId="ADAL" clId="{D840B2BA-100B-41D2-8B86-83DEEE831E24}" dt="2024-06-28T10:22:24.178" v="8813" actId="20577"/>
          <ac:spMkLst>
            <pc:docMk/>
            <pc:sldMk cId="1793327535" sldId="342"/>
            <ac:spMk id="3" creationId="{1037FAE8-BA8C-4FA6-DEF6-3A1DB5D2324A}"/>
          </ac:spMkLst>
        </pc:spChg>
        <pc:spChg chg="mod">
          <ac:chgData name="Opgenoort, Rik" userId="02ca8e0f-de7a-446c-a361-a75a3027f853" providerId="ADAL" clId="{D840B2BA-100B-41D2-8B86-83DEEE831E24}" dt="2024-06-28T10:28:37.819" v="8890" actId="115"/>
          <ac:spMkLst>
            <pc:docMk/>
            <pc:sldMk cId="1793327535" sldId="342"/>
            <ac:spMk id="5" creationId="{6F0F8AE3-FA92-1A18-5890-FBC83C92892A}"/>
          </ac:spMkLst>
        </pc:spChg>
        <pc:spChg chg="del">
          <ac:chgData name="Opgenoort, Rik" userId="02ca8e0f-de7a-446c-a361-a75a3027f853" providerId="ADAL" clId="{D840B2BA-100B-41D2-8B86-83DEEE831E24}" dt="2024-06-28T10:22:31.323" v="8814" actId="478"/>
          <ac:spMkLst>
            <pc:docMk/>
            <pc:sldMk cId="1793327535" sldId="342"/>
            <ac:spMk id="6" creationId="{57B0652E-286F-348B-250C-A3D2F16C966D}"/>
          </ac:spMkLst>
        </pc:spChg>
        <pc:spChg chg="add del mod">
          <ac:chgData name="Opgenoort, Rik" userId="02ca8e0f-de7a-446c-a361-a75a3027f853" providerId="ADAL" clId="{D840B2BA-100B-41D2-8B86-83DEEE831E24}" dt="2024-06-28T10:22:33.267" v="8816" actId="478"/>
          <ac:spMkLst>
            <pc:docMk/>
            <pc:sldMk cId="1793327535" sldId="342"/>
            <ac:spMk id="8" creationId="{1D2DF56A-6802-F6A4-47FC-E0C93E576632}"/>
          </ac:spMkLst>
        </pc:spChg>
        <pc:picChg chg="add mod">
          <ac:chgData name="Opgenoort, Rik" userId="02ca8e0f-de7a-446c-a361-a75a3027f853" providerId="ADAL" clId="{D840B2BA-100B-41D2-8B86-83DEEE831E24}" dt="2024-06-28T10:23:36.619" v="8831" actId="1076"/>
          <ac:picMkLst>
            <pc:docMk/>
            <pc:sldMk cId="1793327535" sldId="342"/>
            <ac:picMk id="9" creationId="{76C00BE9-3681-842C-CC4E-ED89C64ACE24}"/>
          </ac:picMkLst>
        </pc:picChg>
      </pc:sldChg>
      <pc:sldChg chg="del">
        <pc:chgData name="Opgenoort, Rik" userId="02ca8e0f-de7a-446c-a361-a75a3027f853" providerId="ADAL" clId="{D840B2BA-100B-41D2-8B86-83DEEE831E24}" dt="2024-06-28T10:21:55.254" v="8797"/>
        <pc:sldMkLst>
          <pc:docMk/>
          <pc:sldMk cId="2327736875" sldId="342"/>
        </pc:sldMkLst>
      </pc:sldChg>
      <pc:sldChg chg="addSp delSp modSp add mod modAnim">
        <pc:chgData name="Opgenoort, Rik" userId="02ca8e0f-de7a-446c-a361-a75a3027f853" providerId="ADAL" clId="{D840B2BA-100B-41D2-8B86-83DEEE831E24}" dt="2024-06-28T10:27:18.152" v="8880"/>
        <pc:sldMkLst>
          <pc:docMk/>
          <pc:sldMk cId="948579841" sldId="343"/>
        </pc:sldMkLst>
        <pc:spChg chg="del">
          <ac:chgData name="Opgenoort, Rik" userId="02ca8e0f-de7a-446c-a361-a75a3027f853" providerId="ADAL" clId="{D840B2BA-100B-41D2-8B86-83DEEE831E24}" dt="2024-06-28T10:25:59.357" v="8858" actId="478"/>
          <ac:spMkLst>
            <pc:docMk/>
            <pc:sldMk cId="948579841" sldId="343"/>
            <ac:spMk id="2" creationId="{84D11FFA-5910-25CF-97FC-3F57A26D2F34}"/>
          </ac:spMkLst>
        </pc:spChg>
        <pc:spChg chg="del">
          <ac:chgData name="Opgenoort, Rik" userId="02ca8e0f-de7a-446c-a361-a75a3027f853" providerId="ADAL" clId="{D840B2BA-100B-41D2-8B86-83DEEE831E24}" dt="2024-06-28T10:25:56.745" v="8856" actId="478"/>
          <ac:spMkLst>
            <pc:docMk/>
            <pc:sldMk cId="948579841" sldId="343"/>
            <ac:spMk id="5" creationId="{6F0F8AE3-FA92-1A18-5890-FBC83C92892A}"/>
          </ac:spMkLst>
        </pc:spChg>
        <pc:spChg chg="add del mod">
          <ac:chgData name="Opgenoort, Rik" userId="02ca8e0f-de7a-446c-a361-a75a3027f853" providerId="ADAL" clId="{D840B2BA-100B-41D2-8B86-83DEEE831E24}" dt="2024-06-28T10:25:57.789" v="8857" actId="478"/>
          <ac:spMkLst>
            <pc:docMk/>
            <pc:sldMk cId="948579841" sldId="343"/>
            <ac:spMk id="12" creationId="{14E1BE05-8EC5-D84E-1256-9DC25542F930}"/>
          </ac:spMkLst>
        </pc:spChg>
        <pc:spChg chg="add del mod">
          <ac:chgData name="Opgenoort, Rik" userId="02ca8e0f-de7a-446c-a361-a75a3027f853" providerId="ADAL" clId="{D840B2BA-100B-41D2-8B86-83DEEE831E24}" dt="2024-06-28T10:26:04.154" v="8860" actId="478"/>
          <ac:spMkLst>
            <pc:docMk/>
            <pc:sldMk cId="948579841" sldId="343"/>
            <ac:spMk id="14" creationId="{7F0B6469-5BAB-C23D-28CF-29843BED275B}"/>
          </ac:spMkLst>
        </pc:spChg>
        <pc:picChg chg="add mod">
          <ac:chgData name="Opgenoort, Rik" userId="02ca8e0f-de7a-446c-a361-a75a3027f853" providerId="ADAL" clId="{D840B2BA-100B-41D2-8B86-83DEEE831E24}" dt="2024-06-28T10:27:02.057" v="8875" actId="1076"/>
          <ac:picMkLst>
            <pc:docMk/>
            <pc:sldMk cId="948579841" sldId="343"/>
            <ac:picMk id="7" creationId="{585DCD92-BB46-2782-CA03-36F651DC5806}"/>
          </ac:picMkLst>
        </pc:picChg>
        <pc:picChg chg="mod">
          <ac:chgData name="Opgenoort, Rik" userId="02ca8e0f-de7a-446c-a361-a75a3027f853" providerId="ADAL" clId="{D840B2BA-100B-41D2-8B86-83DEEE831E24}" dt="2024-06-28T10:26:19.036" v="8864" actId="1076"/>
          <ac:picMkLst>
            <pc:docMk/>
            <pc:sldMk cId="948579841" sldId="343"/>
            <ac:picMk id="9" creationId="{76C00BE9-3681-842C-CC4E-ED89C64ACE24}"/>
          </ac:picMkLst>
        </pc:picChg>
        <pc:picChg chg="add mod">
          <ac:chgData name="Opgenoort, Rik" userId="02ca8e0f-de7a-446c-a361-a75a3027f853" providerId="ADAL" clId="{D840B2BA-100B-41D2-8B86-83DEEE831E24}" dt="2024-06-28T10:27:05.388" v="8877" actId="14100"/>
          <ac:picMkLst>
            <pc:docMk/>
            <pc:sldMk cId="948579841" sldId="343"/>
            <ac:picMk id="10" creationId="{382999F1-EACE-5A79-557F-202C5F3ED1BD}"/>
          </ac:picMkLst>
        </pc:picChg>
      </pc:sldChg>
      <pc:sldChg chg="addSp delSp modSp add mod delAnim">
        <pc:chgData name="Opgenoort, Rik" userId="02ca8e0f-de7a-446c-a361-a75a3027f853" providerId="ADAL" clId="{D840B2BA-100B-41D2-8B86-83DEEE831E24}" dt="2024-06-28T10:30:24.839" v="8903" actId="1076"/>
        <pc:sldMkLst>
          <pc:docMk/>
          <pc:sldMk cId="1661509570" sldId="344"/>
        </pc:sldMkLst>
        <pc:spChg chg="del">
          <ac:chgData name="Opgenoort, Rik" userId="02ca8e0f-de7a-446c-a361-a75a3027f853" providerId="ADAL" clId="{D840B2BA-100B-41D2-8B86-83DEEE831E24}" dt="2024-06-28T10:28:15.420" v="8882" actId="478"/>
          <ac:spMkLst>
            <pc:docMk/>
            <pc:sldMk cId="1661509570" sldId="344"/>
            <ac:spMk id="2" creationId="{84D11FFA-5910-25CF-97FC-3F57A26D2F34}"/>
          </ac:spMkLst>
        </pc:spChg>
        <pc:spChg chg="del">
          <ac:chgData name="Opgenoort, Rik" userId="02ca8e0f-de7a-446c-a361-a75a3027f853" providerId="ADAL" clId="{D840B2BA-100B-41D2-8B86-83DEEE831E24}" dt="2024-06-28T10:28:18.720" v="8884" actId="478"/>
          <ac:spMkLst>
            <pc:docMk/>
            <pc:sldMk cId="1661509570" sldId="344"/>
            <ac:spMk id="5" creationId="{6F0F8AE3-FA92-1A18-5890-FBC83C92892A}"/>
          </ac:spMkLst>
        </pc:spChg>
        <pc:spChg chg="add del mod">
          <ac:chgData name="Opgenoort, Rik" userId="02ca8e0f-de7a-446c-a361-a75a3027f853" providerId="ADAL" clId="{D840B2BA-100B-41D2-8B86-83DEEE831E24}" dt="2024-06-28T10:28:18.720" v="8884" actId="478"/>
          <ac:spMkLst>
            <pc:docMk/>
            <pc:sldMk cId="1661509570" sldId="344"/>
            <ac:spMk id="7" creationId="{A1BFDBE0-CC5F-7483-3629-0E53B38BB421}"/>
          </ac:spMkLst>
        </pc:spChg>
        <pc:spChg chg="add del mod">
          <ac:chgData name="Opgenoort, Rik" userId="02ca8e0f-de7a-446c-a361-a75a3027f853" providerId="ADAL" clId="{D840B2BA-100B-41D2-8B86-83DEEE831E24}" dt="2024-06-28T10:28:20.836" v="8885" actId="478"/>
          <ac:spMkLst>
            <pc:docMk/>
            <pc:sldMk cId="1661509570" sldId="344"/>
            <ac:spMk id="10" creationId="{799EE47F-A887-7D1B-391D-45BA4EEBF468}"/>
          </ac:spMkLst>
        </pc:spChg>
        <pc:picChg chg="del">
          <ac:chgData name="Opgenoort, Rik" userId="02ca8e0f-de7a-446c-a361-a75a3027f853" providerId="ADAL" clId="{D840B2BA-100B-41D2-8B86-83DEEE831E24}" dt="2024-06-28T10:28:16.909" v="8883" actId="478"/>
          <ac:picMkLst>
            <pc:docMk/>
            <pc:sldMk cId="1661509570" sldId="344"/>
            <ac:picMk id="9" creationId="{76C00BE9-3681-842C-CC4E-ED89C64ACE24}"/>
          </ac:picMkLst>
        </pc:picChg>
        <pc:picChg chg="add mod">
          <ac:chgData name="Opgenoort, Rik" userId="02ca8e0f-de7a-446c-a361-a75a3027f853" providerId="ADAL" clId="{D840B2BA-100B-41D2-8B86-83DEEE831E24}" dt="2024-06-28T10:30:21.645" v="8902" actId="14100"/>
          <ac:picMkLst>
            <pc:docMk/>
            <pc:sldMk cId="1661509570" sldId="344"/>
            <ac:picMk id="12" creationId="{013A09FF-1189-FF82-B109-9F03869405CA}"/>
          </ac:picMkLst>
        </pc:picChg>
        <pc:picChg chg="add mod">
          <ac:chgData name="Opgenoort, Rik" userId="02ca8e0f-de7a-446c-a361-a75a3027f853" providerId="ADAL" clId="{D840B2BA-100B-41D2-8B86-83DEEE831E24}" dt="2024-06-28T10:30:24.839" v="8903" actId="1076"/>
          <ac:picMkLst>
            <pc:docMk/>
            <pc:sldMk cId="1661509570" sldId="344"/>
            <ac:picMk id="14" creationId="{395A41AA-A823-3EBE-42AF-0D89825A74E7}"/>
          </ac:picMkLst>
        </pc:picChg>
      </pc:sldChg>
      <pc:sldChg chg="addSp delSp modSp add mod modAnim">
        <pc:chgData name="Opgenoort, Rik" userId="02ca8e0f-de7a-446c-a361-a75a3027f853" providerId="ADAL" clId="{D840B2BA-100B-41D2-8B86-83DEEE831E24}" dt="2024-06-28T10:33:57.128" v="8956" actId="1076"/>
        <pc:sldMkLst>
          <pc:docMk/>
          <pc:sldMk cId="4294582322" sldId="345"/>
        </pc:sldMkLst>
        <pc:spChg chg="mod">
          <ac:chgData name="Opgenoort, Rik" userId="02ca8e0f-de7a-446c-a361-a75a3027f853" providerId="ADAL" clId="{D840B2BA-100B-41D2-8B86-83DEEE831E24}" dt="2024-06-28T10:32:32.781" v="8928" actId="20577"/>
          <ac:spMkLst>
            <pc:docMk/>
            <pc:sldMk cId="4294582322" sldId="345"/>
            <ac:spMk id="2" creationId="{B1FF6CDC-932B-AECB-78DC-95CE3BCFD954}"/>
          </ac:spMkLst>
        </pc:spChg>
        <pc:spChg chg="mod">
          <ac:chgData name="Opgenoort, Rik" userId="02ca8e0f-de7a-446c-a361-a75a3027f853" providerId="ADAL" clId="{D840B2BA-100B-41D2-8B86-83DEEE831E24}" dt="2024-06-28T10:33:44.413" v="8953" actId="21"/>
          <ac:spMkLst>
            <pc:docMk/>
            <pc:sldMk cId="4294582322" sldId="345"/>
            <ac:spMk id="5" creationId="{1F446AE1-1376-1E1F-66B3-8FF6147E71E9}"/>
          </ac:spMkLst>
        </pc:spChg>
        <pc:spChg chg="del">
          <ac:chgData name="Opgenoort, Rik" userId="02ca8e0f-de7a-446c-a361-a75a3027f853" providerId="ADAL" clId="{D840B2BA-100B-41D2-8B86-83DEEE831E24}" dt="2024-06-28T10:33:24.330" v="8948" actId="478"/>
          <ac:spMkLst>
            <pc:docMk/>
            <pc:sldMk cId="4294582322" sldId="345"/>
            <ac:spMk id="6" creationId="{A45778A4-5475-1B7F-214E-6AE1FF7A729F}"/>
          </ac:spMkLst>
        </pc:spChg>
        <pc:spChg chg="add mod">
          <ac:chgData name="Opgenoort, Rik" userId="02ca8e0f-de7a-446c-a361-a75a3027f853" providerId="ADAL" clId="{D840B2BA-100B-41D2-8B86-83DEEE831E24}" dt="2024-06-28T10:33:50.475" v="8955" actId="108"/>
          <ac:spMkLst>
            <pc:docMk/>
            <pc:sldMk cId="4294582322" sldId="345"/>
            <ac:spMk id="8" creationId="{36BA264B-5A7A-5E3E-CC77-D030BF1725AE}"/>
          </ac:spMkLst>
        </pc:spChg>
        <pc:picChg chg="add mod">
          <ac:chgData name="Opgenoort, Rik" userId="02ca8e0f-de7a-446c-a361-a75a3027f853" providerId="ADAL" clId="{D840B2BA-100B-41D2-8B86-83DEEE831E24}" dt="2024-06-28T10:33:28.863" v="8949"/>
          <ac:picMkLst>
            <pc:docMk/>
            <pc:sldMk cId="4294582322" sldId="345"/>
            <ac:picMk id="9" creationId="{C68012BD-87F5-4324-BDA5-2029A53C0200}"/>
          </ac:picMkLst>
        </pc:picChg>
        <pc:picChg chg="add mod">
          <ac:chgData name="Opgenoort, Rik" userId="02ca8e0f-de7a-446c-a361-a75a3027f853" providerId="ADAL" clId="{D840B2BA-100B-41D2-8B86-83DEEE831E24}" dt="2024-06-28T10:33:57.128" v="8956" actId="1076"/>
          <ac:picMkLst>
            <pc:docMk/>
            <pc:sldMk cId="4294582322" sldId="345"/>
            <ac:picMk id="10" creationId="{D4D81EC7-E7B7-84CC-825A-933AC9104A20}"/>
          </ac:picMkLst>
        </pc:picChg>
        <pc:picChg chg="del">
          <ac:chgData name="Opgenoort, Rik" userId="02ca8e0f-de7a-446c-a361-a75a3027f853" providerId="ADAL" clId="{D840B2BA-100B-41D2-8B86-83DEEE831E24}" dt="2024-06-28T10:32:44.808" v="8932" actId="478"/>
          <ac:picMkLst>
            <pc:docMk/>
            <pc:sldMk cId="4294582322" sldId="345"/>
            <ac:picMk id="12" creationId="{C4A79CB3-FF89-BAD6-5FC3-E47E0A9A3EE5}"/>
          </ac:picMkLst>
        </pc:picChg>
        <pc:inkChg chg="add mod">
          <ac:chgData name="Opgenoort, Rik" userId="02ca8e0f-de7a-446c-a361-a75a3027f853" providerId="ADAL" clId="{D840B2BA-100B-41D2-8B86-83DEEE831E24}" dt="2024-06-28T10:33:57.128" v="8956" actId="1076"/>
          <ac:inkMkLst>
            <pc:docMk/>
            <pc:sldMk cId="4294582322" sldId="345"/>
            <ac:inkMk id="11" creationId="{2563883F-4750-E61E-60FA-7215D28B8E63}"/>
          </ac:inkMkLst>
        </pc:inkChg>
        <pc:inkChg chg="add mod">
          <ac:chgData name="Opgenoort, Rik" userId="02ca8e0f-de7a-446c-a361-a75a3027f853" providerId="ADAL" clId="{D840B2BA-100B-41D2-8B86-83DEEE831E24}" dt="2024-06-28T10:33:57.128" v="8956" actId="1076"/>
          <ac:inkMkLst>
            <pc:docMk/>
            <pc:sldMk cId="4294582322" sldId="345"/>
            <ac:inkMk id="13" creationId="{037F0AD3-1931-74AB-DC90-DA94C8321EA3}"/>
          </ac:inkMkLst>
        </pc:inkChg>
        <pc:inkChg chg="add mod">
          <ac:chgData name="Opgenoort, Rik" userId="02ca8e0f-de7a-446c-a361-a75a3027f853" providerId="ADAL" clId="{D840B2BA-100B-41D2-8B86-83DEEE831E24}" dt="2024-06-28T10:33:57.128" v="8956" actId="1076"/>
          <ac:inkMkLst>
            <pc:docMk/>
            <pc:sldMk cId="4294582322" sldId="345"/>
            <ac:inkMk id="14" creationId="{8036FC37-0FBC-7C80-35F3-5F9229AB59AE}"/>
          </ac:inkMkLst>
        </pc:inkChg>
        <pc:inkChg chg="add mod">
          <ac:chgData name="Opgenoort, Rik" userId="02ca8e0f-de7a-446c-a361-a75a3027f853" providerId="ADAL" clId="{D840B2BA-100B-41D2-8B86-83DEEE831E24}" dt="2024-06-28T10:33:57.128" v="8956" actId="1076"/>
          <ac:inkMkLst>
            <pc:docMk/>
            <pc:sldMk cId="4294582322" sldId="345"/>
            <ac:inkMk id="15" creationId="{C3BEFB9F-AACF-19A8-F50D-B93F8A707E8D}"/>
          </ac:inkMkLst>
        </pc:inkChg>
      </pc:sldChg>
      <pc:sldChg chg="addSp delSp modSp new del mod">
        <pc:chgData name="Opgenoort, Rik" userId="02ca8e0f-de7a-446c-a361-a75a3027f853" providerId="ADAL" clId="{D840B2BA-100B-41D2-8B86-83DEEE831E24}" dt="2024-07-02T09:47:26.824" v="12046" actId="47"/>
        <pc:sldMkLst>
          <pc:docMk/>
          <pc:sldMk cId="3450035898" sldId="346"/>
        </pc:sldMkLst>
        <pc:spChg chg="add mod">
          <ac:chgData name="Opgenoort, Rik" userId="02ca8e0f-de7a-446c-a361-a75a3027f853" providerId="ADAL" clId="{D840B2BA-100B-41D2-8B86-83DEEE831E24}" dt="2024-07-02T08:52:10.872" v="11774" actId="1076"/>
          <ac:spMkLst>
            <pc:docMk/>
            <pc:sldMk cId="3450035898" sldId="346"/>
            <ac:spMk id="8" creationId="{5821B025-EA52-B7C4-39C4-47EDFAF4DD26}"/>
          </ac:spMkLst>
        </pc:spChg>
        <pc:picChg chg="add del">
          <ac:chgData name="Opgenoort, Rik" userId="02ca8e0f-de7a-446c-a361-a75a3027f853" providerId="ADAL" clId="{D840B2BA-100B-41D2-8B86-83DEEE831E24}" dt="2024-07-02T08:53:47.678" v="11775" actId="478"/>
          <ac:picMkLst>
            <pc:docMk/>
            <pc:sldMk cId="3450035898" sldId="346"/>
            <ac:picMk id="7" creationId="{025F32E8-8C20-B889-56B4-6C072C325AF6}"/>
          </ac:picMkLst>
        </pc:picChg>
      </pc:sldChg>
      <pc:sldChg chg="addSp delSp modSp new del mod">
        <pc:chgData name="Opgenoort, Rik" userId="02ca8e0f-de7a-446c-a361-a75a3027f853" providerId="ADAL" clId="{D840B2BA-100B-41D2-8B86-83DEEE831E24}" dt="2024-07-02T09:46:44.201" v="11993" actId="2696"/>
        <pc:sldMkLst>
          <pc:docMk/>
          <pc:sldMk cId="1989244711" sldId="347"/>
        </pc:sldMkLst>
        <pc:spChg chg="del">
          <ac:chgData name="Opgenoort, Rik" userId="02ca8e0f-de7a-446c-a361-a75a3027f853" providerId="ADAL" clId="{D840B2BA-100B-41D2-8B86-83DEEE831E24}" dt="2024-06-28T11:38:26.625" v="8960"/>
          <ac:spMkLst>
            <pc:docMk/>
            <pc:sldMk cId="1989244711" sldId="347"/>
            <ac:spMk id="3" creationId="{695318DC-2F5A-BAE9-382E-CC9B83408135}"/>
          </ac:spMkLst>
        </pc:spChg>
        <pc:picChg chg="add mod">
          <ac:chgData name="Opgenoort, Rik" userId="02ca8e0f-de7a-446c-a361-a75a3027f853" providerId="ADAL" clId="{D840B2BA-100B-41D2-8B86-83DEEE831E24}" dt="2024-06-28T11:38:27.099" v="8962" actId="962"/>
          <ac:picMkLst>
            <pc:docMk/>
            <pc:sldMk cId="1989244711" sldId="347"/>
            <ac:picMk id="7" creationId="{BFDAD7A2-CBC8-BD11-2D4E-8D1938CA7B6A}"/>
          </ac:picMkLst>
        </pc:picChg>
      </pc:sldChg>
      <pc:sldChg chg="addSp modSp add mod">
        <pc:chgData name="Opgenoort, Rik" userId="02ca8e0f-de7a-446c-a361-a75a3027f853" providerId="ADAL" clId="{D840B2BA-100B-41D2-8B86-83DEEE831E24}" dt="2024-06-28T12:09:05.134" v="9041" actId="20577"/>
        <pc:sldMkLst>
          <pc:docMk/>
          <pc:sldMk cId="2529089061" sldId="348"/>
        </pc:sldMkLst>
        <pc:spChg chg="add mod">
          <ac:chgData name="Opgenoort, Rik" userId="02ca8e0f-de7a-446c-a361-a75a3027f853" providerId="ADAL" clId="{D840B2BA-100B-41D2-8B86-83DEEE831E24}" dt="2024-06-28T12:09:05.134" v="9041" actId="20577"/>
          <ac:spMkLst>
            <pc:docMk/>
            <pc:sldMk cId="2529089061" sldId="348"/>
            <ac:spMk id="2" creationId="{A4609467-1D36-F4C6-7EED-62BAFA5EAFC6}"/>
          </ac:spMkLst>
        </pc:spChg>
        <pc:spChg chg="mod">
          <ac:chgData name="Opgenoort, Rik" userId="02ca8e0f-de7a-446c-a361-a75a3027f853" providerId="ADAL" clId="{D840B2BA-100B-41D2-8B86-83DEEE831E24}" dt="2024-06-28T12:07:45.615" v="8997" actId="20577"/>
          <ac:spMkLst>
            <pc:docMk/>
            <pc:sldMk cId="2529089061" sldId="348"/>
            <ac:spMk id="3" creationId="{7DBAF6CA-1B60-9CE6-5C2E-18D1B98A1E07}"/>
          </ac:spMkLst>
        </pc:spChg>
        <pc:spChg chg="mod">
          <ac:chgData name="Opgenoort, Rik" userId="02ca8e0f-de7a-446c-a361-a75a3027f853" providerId="ADAL" clId="{D840B2BA-100B-41D2-8B86-83DEEE831E24}" dt="2024-06-28T12:07:31.932" v="8979" actId="20577"/>
          <ac:spMkLst>
            <pc:docMk/>
            <pc:sldMk cId="2529089061" sldId="348"/>
            <ac:spMk id="4" creationId="{7CFBB237-DDC7-1FC2-CBC4-2413119CF82F}"/>
          </ac:spMkLst>
        </pc:spChg>
        <pc:picChg chg="mod">
          <ac:chgData name="Opgenoort, Rik" userId="02ca8e0f-de7a-446c-a361-a75a3027f853" providerId="ADAL" clId="{D840B2BA-100B-41D2-8B86-83DEEE831E24}" dt="2024-06-28T12:07:20.789" v="8965" actId="29295"/>
          <ac:picMkLst>
            <pc:docMk/>
            <pc:sldMk cId="2529089061" sldId="348"/>
            <ac:picMk id="7" creationId="{19D0973F-894B-B41B-0709-071D4CA17A9E}"/>
          </ac:picMkLst>
        </pc:picChg>
      </pc:sldChg>
      <pc:sldChg chg="modSp del mod">
        <pc:chgData name="Opgenoort, Rik" userId="02ca8e0f-de7a-446c-a361-a75a3027f853" providerId="ADAL" clId="{D840B2BA-100B-41D2-8B86-83DEEE831E24}" dt="2024-06-28T12:09:31.567" v="9042" actId="47"/>
        <pc:sldMkLst>
          <pc:docMk/>
          <pc:sldMk cId="455689752" sldId="349"/>
        </pc:sldMkLst>
        <pc:spChg chg="mod">
          <ac:chgData name="Opgenoort, Rik" userId="02ca8e0f-de7a-446c-a361-a75a3027f853" providerId="ADAL" clId="{D840B2BA-100B-41D2-8B86-83DEEE831E24}" dt="2024-06-28T12:08:35.778" v="9028" actId="20577"/>
          <ac:spMkLst>
            <pc:docMk/>
            <pc:sldMk cId="455689752" sldId="349"/>
            <ac:spMk id="3" creationId="{1037FAE8-BA8C-4FA6-DEF6-3A1DB5D2324A}"/>
          </ac:spMkLst>
        </pc:spChg>
      </pc:sldChg>
      <pc:sldChg chg="new del">
        <pc:chgData name="Opgenoort, Rik" userId="02ca8e0f-de7a-446c-a361-a75a3027f853" providerId="ADAL" clId="{D840B2BA-100B-41D2-8B86-83DEEE831E24}" dt="2024-06-28T12:08:16.579" v="8999" actId="2696"/>
        <pc:sldMkLst>
          <pc:docMk/>
          <pc:sldMk cId="3163401495" sldId="349"/>
        </pc:sldMkLst>
      </pc:sldChg>
      <pc:sldChg chg="modSp mod">
        <pc:chgData name="Opgenoort, Rik" userId="02ca8e0f-de7a-446c-a361-a75a3027f853" providerId="ADAL" clId="{D840B2BA-100B-41D2-8B86-83DEEE831E24}" dt="2024-07-02T08:29:55.147" v="11732" actId="6549"/>
        <pc:sldMkLst>
          <pc:docMk/>
          <pc:sldMk cId="3945631999" sldId="350"/>
        </pc:sldMkLst>
        <pc:spChg chg="mod">
          <ac:chgData name="Opgenoort, Rik" userId="02ca8e0f-de7a-446c-a361-a75a3027f853" providerId="ADAL" clId="{D840B2BA-100B-41D2-8B86-83DEEE831E24}" dt="2024-06-28T12:11:41.426" v="9291" actId="20577"/>
          <ac:spMkLst>
            <pc:docMk/>
            <pc:sldMk cId="3945631999" sldId="350"/>
            <ac:spMk id="2" creationId="{E7DC54D1-B5C1-75DF-D32B-47EB4B385A44}"/>
          </ac:spMkLst>
        </pc:spChg>
        <pc:spChg chg="mod">
          <ac:chgData name="Opgenoort, Rik" userId="02ca8e0f-de7a-446c-a361-a75a3027f853" providerId="ADAL" clId="{D840B2BA-100B-41D2-8B86-83DEEE831E24}" dt="2024-06-28T12:09:45.996" v="9054" actId="20577"/>
          <ac:spMkLst>
            <pc:docMk/>
            <pc:sldMk cId="3945631999" sldId="350"/>
            <ac:spMk id="3" creationId="{440C9B57-9EA4-4E7A-36CC-C8C2D0D86BA1}"/>
          </ac:spMkLst>
        </pc:spChg>
        <pc:spChg chg="mod">
          <ac:chgData name="Opgenoort, Rik" userId="02ca8e0f-de7a-446c-a361-a75a3027f853" providerId="ADAL" clId="{D840B2BA-100B-41D2-8B86-83DEEE831E24}" dt="2024-07-02T08:29:55.147" v="11732" actId="6549"/>
          <ac:spMkLst>
            <pc:docMk/>
            <pc:sldMk cId="3945631999" sldId="350"/>
            <ac:spMk id="5" creationId="{E61D9E82-F794-66F7-FB33-BE81F9C54DF1}"/>
          </ac:spMkLst>
        </pc:spChg>
      </pc:sldChg>
      <pc:sldChg chg="addSp delSp modSp new mod">
        <pc:chgData name="Opgenoort, Rik" userId="02ca8e0f-de7a-446c-a361-a75a3027f853" providerId="ADAL" clId="{D840B2BA-100B-41D2-8B86-83DEEE831E24}" dt="2024-07-03T12:35:34.419" v="12516" actId="14100"/>
        <pc:sldMkLst>
          <pc:docMk/>
          <pc:sldMk cId="3877785143" sldId="351"/>
        </pc:sldMkLst>
        <pc:spChg chg="mod">
          <ac:chgData name="Opgenoort, Rik" userId="02ca8e0f-de7a-446c-a361-a75a3027f853" providerId="ADAL" clId="{D840B2BA-100B-41D2-8B86-83DEEE831E24}" dt="2024-06-28T13:28:46.811" v="10783"/>
          <ac:spMkLst>
            <pc:docMk/>
            <pc:sldMk cId="3877785143" sldId="351"/>
            <ac:spMk id="2" creationId="{08CA1202-4BF9-1A91-6843-7C9D50576865}"/>
          </ac:spMkLst>
        </pc:spChg>
        <pc:spChg chg="mod">
          <ac:chgData name="Opgenoort, Rik" userId="02ca8e0f-de7a-446c-a361-a75a3027f853" providerId="ADAL" clId="{D840B2BA-100B-41D2-8B86-83DEEE831E24}" dt="2024-06-28T12:43:53.373" v="9996" actId="20577"/>
          <ac:spMkLst>
            <pc:docMk/>
            <pc:sldMk cId="3877785143" sldId="351"/>
            <ac:spMk id="3" creationId="{706806CD-D8B7-8E3A-132D-864D30AF7EEE}"/>
          </ac:spMkLst>
        </pc:spChg>
        <pc:spChg chg="mod">
          <ac:chgData name="Opgenoort, Rik" userId="02ca8e0f-de7a-446c-a361-a75a3027f853" providerId="ADAL" clId="{D840B2BA-100B-41D2-8B86-83DEEE831E24}" dt="2024-06-28T13:18:13.247" v="10405" actId="404"/>
          <ac:spMkLst>
            <pc:docMk/>
            <pc:sldMk cId="3877785143" sldId="351"/>
            <ac:spMk id="5" creationId="{7742D31C-3739-6701-CA6F-AB055BC6EA6E}"/>
          </ac:spMkLst>
        </pc:spChg>
        <pc:spChg chg="mod">
          <ac:chgData name="Opgenoort, Rik" userId="02ca8e0f-de7a-446c-a361-a75a3027f853" providerId="ADAL" clId="{D840B2BA-100B-41D2-8B86-83DEEE831E24}" dt="2024-07-03T12:35:34.419" v="12516" actId="14100"/>
          <ac:spMkLst>
            <pc:docMk/>
            <pc:sldMk cId="3877785143" sldId="351"/>
            <ac:spMk id="6" creationId="{33F72E88-0497-DF70-56D0-DCDAB0881A07}"/>
          </ac:spMkLst>
        </pc:spChg>
        <pc:spChg chg="add del">
          <ac:chgData name="Opgenoort, Rik" userId="02ca8e0f-de7a-446c-a361-a75a3027f853" providerId="ADAL" clId="{D840B2BA-100B-41D2-8B86-83DEEE831E24}" dt="2024-06-28T12:37:40.706" v="9671" actId="478"/>
          <ac:spMkLst>
            <pc:docMk/>
            <pc:sldMk cId="3877785143" sldId="351"/>
            <ac:spMk id="8" creationId="{11F06977-4276-CD5D-73F2-FC9D7AAA9375}"/>
          </ac:spMkLst>
        </pc:spChg>
      </pc:sldChg>
      <pc:sldChg chg="modSp mod">
        <pc:chgData name="Opgenoort, Rik" userId="02ca8e0f-de7a-446c-a361-a75a3027f853" providerId="ADAL" clId="{D840B2BA-100B-41D2-8B86-83DEEE831E24}" dt="2024-06-28T13:29:00.877" v="10802" actId="20577"/>
        <pc:sldMkLst>
          <pc:docMk/>
          <pc:sldMk cId="3556188575" sldId="352"/>
        </pc:sldMkLst>
        <pc:spChg chg="mod">
          <ac:chgData name="Opgenoort, Rik" userId="02ca8e0f-de7a-446c-a361-a75a3027f853" providerId="ADAL" clId="{D840B2BA-100B-41D2-8B86-83DEEE831E24}" dt="2024-06-28T13:29:00.877" v="10802" actId="20577"/>
          <ac:spMkLst>
            <pc:docMk/>
            <pc:sldMk cId="3556188575" sldId="352"/>
            <ac:spMk id="2" creationId="{08CA1202-4BF9-1A91-6843-7C9D50576865}"/>
          </ac:spMkLst>
        </pc:spChg>
        <pc:spChg chg="mod">
          <ac:chgData name="Opgenoort, Rik" userId="02ca8e0f-de7a-446c-a361-a75a3027f853" providerId="ADAL" clId="{D840B2BA-100B-41D2-8B86-83DEEE831E24}" dt="2024-06-28T12:43:57.771" v="9997"/>
          <ac:spMkLst>
            <pc:docMk/>
            <pc:sldMk cId="3556188575" sldId="352"/>
            <ac:spMk id="3" creationId="{706806CD-D8B7-8E3A-132D-864D30AF7EEE}"/>
          </ac:spMkLst>
        </pc:spChg>
        <pc:spChg chg="mod">
          <ac:chgData name="Opgenoort, Rik" userId="02ca8e0f-de7a-446c-a361-a75a3027f853" providerId="ADAL" clId="{D840B2BA-100B-41D2-8B86-83DEEE831E24}" dt="2024-06-28T13:19:13.333" v="10501" actId="6549"/>
          <ac:spMkLst>
            <pc:docMk/>
            <pc:sldMk cId="3556188575" sldId="352"/>
            <ac:spMk id="5" creationId="{7742D31C-3739-6701-CA6F-AB055BC6EA6E}"/>
          </ac:spMkLst>
        </pc:spChg>
        <pc:spChg chg="mod">
          <ac:chgData name="Opgenoort, Rik" userId="02ca8e0f-de7a-446c-a361-a75a3027f853" providerId="ADAL" clId="{D840B2BA-100B-41D2-8B86-83DEEE831E24}" dt="2024-06-28T12:59:15.222" v="10065" actId="20577"/>
          <ac:spMkLst>
            <pc:docMk/>
            <pc:sldMk cId="3556188575" sldId="352"/>
            <ac:spMk id="6" creationId="{33F72E88-0497-DF70-56D0-DCDAB0881A07}"/>
          </ac:spMkLst>
        </pc:spChg>
      </pc:sldChg>
      <pc:sldChg chg="modSp add mod">
        <pc:chgData name="Opgenoort, Rik" userId="02ca8e0f-de7a-446c-a361-a75a3027f853" providerId="ADAL" clId="{D840B2BA-100B-41D2-8B86-83DEEE831E24}" dt="2024-07-03T12:52:50.479" v="12786" actId="108"/>
        <pc:sldMkLst>
          <pc:docMk/>
          <pc:sldMk cId="4138862321" sldId="353"/>
        </pc:sldMkLst>
        <pc:spChg chg="mod">
          <ac:chgData name="Opgenoort, Rik" userId="02ca8e0f-de7a-446c-a361-a75a3027f853" providerId="ADAL" clId="{D840B2BA-100B-41D2-8B86-83DEEE831E24}" dt="2024-06-28T13:29:20.031" v="10832" actId="20577"/>
          <ac:spMkLst>
            <pc:docMk/>
            <pc:sldMk cId="4138862321" sldId="353"/>
            <ac:spMk id="2" creationId="{08CA1202-4BF9-1A91-6843-7C9D50576865}"/>
          </ac:spMkLst>
        </pc:spChg>
        <pc:spChg chg="mod">
          <ac:chgData name="Opgenoort, Rik" userId="02ca8e0f-de7a-446c-a361-a75a3027f853" providerId="ADAL" clId="{D840B2BA-100B-41D2-8B86-83DEEE831E24}" dt="2024-06-28T13:09:55.103" v="10071" actId="6549"/>
          <ac:spMkLst>
            <pc:docMk/>
            <pc:sldMk cId="4138862321" sldId="353"/>
            <ac:spMk id="5" creationId="{7742D31C-3739-6701-CA6F-AB055BC6EA6E}"/>
          </ac:spMkLst>
        </pc:spChg>
        <pc:spChg chg="mod">
          <ac:chgData name="Opgenoort, Rik" userId="02ca8e0f-de7a-446c-a361-a75a3027f853" providerId="ADAL" clId="{D840B2BA-100B-41D2-8B86-83DEEE831E24}" dt="2024-07-03T12:52:50.479" v="12786" actId="108"/>
          <ac:spMkLst>
            <pc:docMk/>
            <pc:sldMk cId="4138862321" sldId="353"/>
            <ac:spMk id="6" creationId="{33F72E88-0497-DF70-56D0-DCDAB0881A07}"/>
          </ac:spMkLst>
        </pc:spChg>
      </pc:sldChg>
      <pc:sldChg chg="modSp add mod">
        <pc:chgData name="Opgenoort, Rik" userId="02ca8e0f-de7a-446c-a361-a75a3027f853" providerId="ADAL" clId="{D840B2BA-100B-41D2-8B86-83DEEE831E24}" dt="2024-07-02T08:32:57.456" v="11773" actId="13926"/>
        <pc:sldMkLst>
          <pc:docMk/>
          <pc:sldMk cId="1133661796" sldId="354"/>
        </pc:sldMkLst>
        <pc:spChg chg="mod">
          <ac:chgData name="Opgenoort, Rik" userId="02ca8e0f-de7a-446c-a361-a75a3027f853" providerId="ADAL" clId="{D840B2BA-100B-41D2-8B86-83DEEE831E24}" dt="2024-06-28T13:29:42.772" v="10856" actId="20577"/>
          <ac:spMkLst>
            <pc:docMk/>
            <pc:sldMk cId="1133661796" sldId="354"/>
            <ac:spMk id="2" creationId="{08CA1202-4BF9-1A91-6843-7C9D50576865}"/>
          </ac:spMkLst>
        </pc:spChg>
        <pc:spChg chg="mod">
          <ac:chgData name="Opgenoort, Rik" userId="02ca8e0f-de7a-446c-a361-a75a3027f853" providerId="ADAL" clId="{D840B2BA-100B-41D2-8B86-83DEEE831E24}" dt="2024-07-02T08:32:57.456" v="11773" actId="13926"/>
          <ac:spMkLst>
            <pc:docMk/>
            <pc:sldMk cId="1133661796" sldId="354"/>
            <ac:spMk id="5" creationId="{7742D31C-3739-6701-CA6F-AB055BC6EA6E}"/>
          </ac:spMkLst>
        </pc:spChg>
        <pc:spChg chg="mod">
          <ac:chgData name="Opgenoort, Rik" userId="02ca8e0f-de7a-446c-a361-a75a3027f853" providerId="ADAL" clId="{D840B2BA-100B-41D2-8B86-83DEEE831E24}" dt="2024-06-28T13:20:32.439" v="10628" actId="5793"/>
          <ac:spMkLst>
            <pc:docMk/>
            <pc:sldMk cId="1133661796" sldId="354"/>
            <ac:spMk id="6" creationId="{33F72E88-0497-DF70-56D0-DCDAB0881A07}"/>
          </ac:spMkLst>
        </pc:spChg>
      </pc:sldChg>
      <pc:sldChg chg="addSp modSp add mod">
        <pc:chgData name="Opgenoort, Rik" userId="02ca8e0f-de7a-446c-a361-a75a3027f853" providerId="ADAL" clId="{D840B2BA-100B-41D2-8B86-83DEEE831E24}" dt="2024-06-28T13:36:53.968" v="10970"/>
        <pc:sldMkLst>
          <pc:docMk/>
          <pc:sldMk cId="2953729142" sldId="355"/>
        </pc:sldMkLst>
        <pc:spChg chg="mod">
          <ac:chgData name="Opgenoort, Rik" userId="02ca8e0f-de7a-446c-a361-a75a3027f853" providerId="ADAL" clId="{D840B2BA-100B-41D2-8B86-83DEEE831E24}" dt="2024-06-28T13:30:30.778" v="10910" actId="1076"/>
          <ac:spMkLst>
            <pc:docMk/>
            <pc:sldMk cId="2953729142" sldId="355"/>
            <ac:spMk id="2" creationId="{08CA1202-4BF9-1A91-6843-7C9D50576865}"/>
          </ac:spMkLst>
        </pc:spChg>
        <pc:spChg chg="mod">
          <ac:chgData name="Opgenoort, Rik" userId="02ca8e0f-de7a-446c-a361-a75a3027f853" providerId="ADAL" clId="{D840B2BA-100B-41D2-8B86-83DEEE831E24}" dt="2024-06-28T13:25:19.897" v="10653" actId="20577"/>
          <ac:spMkLst>
            <pc:docMk/>
            <pc:sldMk cId="2953729142" sldId="355"/>
            <ac:spMk id="5" creationId="{7742D31C-3739-6701-CA6F-AB055BC6EA6E}"/>
          </ac:spMkLst>
        </pc:spChg>
        <pc:spChg chg="mod">
          <ac:chgData name="Opgenoort, Rik" userId="02ca8e0f-de7a-446c-a361-a75a3027f853" providerId="ADAL" clId="{D840B2BA-100B-41D2-8B86-83DEEE831E24}" dt="2024-06-28T13:36:53.968" v="10970"/>
          <ac:spMkLst>
            <pc:docMk/>
            <pc:sldMk cId="2953729142" sldId="355"/>
            <ac:spMk id="6" creationId="{33F72E88-0497-DF70-56D0-DCDAB0881A07}"/>
          </ac:spMkLst>
        </pc:spChg>
        <pc:spChg chg="add mod">
          <ac:chgData name="Opgenoort, Rik" userId="02ca8e0f-de7a-446c-a361-a75a3027f853" providerId="ADAL" clId="{D840B2BA-100B-41D2-8B86-83DEEE831E24}" dt="2024-06-28T13:30:00.622" v="10862" actId="6549"/>
          <ac:spMkLst>
            <pc:docMk/>
            <pc:sldMk cId="2953729142" sldId="355"/>
            <ac:spMk id="7" creationId="{C4D67CBF-8D06-EBA6-2A3F-2DB4F5188286}"/>
          </ac:spMkLst>
        </pc:spChg>
        <pc:spChg chg="add mod">
          <ac:chgData name="Opgenoort, Rik" userId="02ca8e0f-de7a-446c-a361-a75a3027f853" providerId="ADAL" clId="{D840B2BA-100B-41D2-8B86-83DEEE831E24}" dt="2024-06-28T13:29:53.236" v="10860"/>
          <ac:spMkLst>
            <pc:docMk/>
            <pc:sldMk cId="2953729142" sldId="355"/>
            <ac:spMk id="8" creationId="{2ED05CC1-0160-1793-62C3-A10C58D6B88D}"/>
          </ac:spMkLst>
        </pc:spChg>
        <pc:spChg chg="add mod">
          <ac:chgData name="Opgenoort, Rik" userId="02ca8e0f-de7a-446c-a361-a75a3027f853" providerId="ADAL" clId="{D840B2BA-100B-41D2-8B86-83DEEE831E24}" dt="2024-06-28T13:30:11.388" v="10892" actId="20577"/>
          <ac:spMkLst>
            <pc:docMk/>
            <pc:sldMk cId="2953729142" sldId="355"/>
            <ac:spMk id="9" creationId="{4F8DF8F3-113C-EC55-46A2-5D3A65F9A5DB}"/>
          </ac:spMkLst>
        </pc:spChg>
      </pc:sldChg>
      <pc:sldChg chg="addSp delSp modSp add mod">
        <pc:chgData name="Opgenoort, Rik" userId="02ca8e0f-de7a-446c-a361-a75a3027f853" providerId="ADAL" clId="{D840B2BA-100B-41D2-8B86-83DEEE831E24}" dt="2024-06-28T13:47:36.530" v="11094" actId="14100"/>
        <pc:sldMkLst>
          <pc:docMk/>
          <pc:sldMk cId="2595044147" sldId="356"/>
        </pc:sldMkLst>
        <pc:spChg chg="del">
          <ac:chgData name="Opgenoort, Rik" userId="02ca8e0f-de7a-446c-a361-a75a3027f853" providerId="ADAL" clId="{D840B2BA-100B-41D2-8B86-83DEEE831E24}" dt="2024-06-28T13:37:38.807" v="10977" actId="478"/>
          <ac:spMkLst>
            <pc:docMk/>
            <pc:sldMk cId="2595044147" sldId="356"/>
            <ac:spMk id="2" creationId="{08CA1202-4BF9-1A91-6843-7C9D50576865}"/>
          </ac:spMkLst>
        </pc:spChg>
        <pc:spChg chg="mod">
          <ac:chgData name="Opgenoort, Rik" userId="02ca8e0f-de7a-446c-a361-a75a3027f853" providerId="ADAL" clId="{D840B2BA-100B-41D2-8B86-83DEEE831E24}" dt="2024-06-28T13:37:28.492" v="10976" actId="20577"/>
          <ac:spMkLst>
            <pc:docMk/>
            <pc:sldMk cId="2595044147" sldId="356"/>
            <ac:spMk id="5" creationId="{7742D31C-3739-6701-CA6F-AB055BC6EA6E}"/>
          </ac:spMkLst>
        </pc:spChg>
        <pc:spChg chg="mod">
          <ac:chgData name="Opgenoort, Rik" userId="02ca8e0f-de7a-446c-a361-a75a3027f853" providerId="ADAL" clId="{D840B2BA-100B-41D2-8B86-83DEEE831E24}" dt="2024-06-28T13:38:10.621" v="11074" actId="20577"/>
          <ac:spMkLst>
            <pc:docMk/>
            <pc:sldMk cId="2595044147" sldId="356"/>
            <ac:spMk id="6" creationId="{33F72E88-0497-DF70-56D0-DCDAB0881A07}"/>
          </ac:spMkLst>
        </pc:spChg>
        <pc:spChg chg="mod">
          <ac:chgData name="Opgenoort, Rik" userId="02ca8e0f-de7a-446c-a361-a75a3027f853" providerId="ADAL" clId="{D840B2BA-100B-41D2-8B86-83DEEE831E24}" dt="2024-06-28T13:36:28.814" v="10947" actId="20577"/>
          <ac:spMkLst>
            <pc:docMk/>
            <pc:sldMk cId="2595044147" sldId="356"/>
            <ac:spMk id="9" creationId="{4F8DF8F3-113C-EC55-46A2-5D3A65F9A5DB}"/>
          </ac:spMkLst>
        </pc:spChg>
        <pc:spChg chg="add del mod">
          <ac:chgData name="Opgenoort, Rik" userId="02ca8e0f-de7a-446c-a361-a75a3027f853" providerId="ADAL" clId="{D840B2BA-100B-41D2-8B86-83DEEE831E24}" dt="2024-06-28T13:37:44.652" v="10978" actId="478"/>
          <ac:spMkLst>
            <pc:docMk/>
            <pc:sldMk cId="2595044147" sldId="356"/>
            <ac:spMk id="10" creationId="{34506FCE-7CFD-AF0B-6E1C-06B3198AF343}"/>
          </ac:spMkLst>
        </pc:spChg>
        <pc:spChg chg="add mod">
          <ac:chgData name="Opgenoort, Rik" userId="02ca8e0f-de7a-446c-a361-a75a3027f853" providerId="ADAL" clId="{D840B2BA-100B-41D2-8B86-83DEEE831E24}" dt="2024-06-28T13:47:36.530" v="11094" actId="14100"/>
          <ac:spMkLst>
            <pc:docMk/>
            <pc:sldMk cId="2595044147" sldId="356"/>
            <ac:spMk id="11" creationId="{99F5EC34-44F6-34DD-DA95-38462F7BA766}"/>
          </ac:spMkLst>
        </pc:spChg>
      </pc:sldChg>
      <pc:sldChg chg="modSp new del mod">
        <pc:chgData name="Opgenoort, Rik" userId="02ca8e0f-de7a-446c-a361-a75a3027f853" providerId="ADAL" clId="{D840B2BA-100B-41D2-8B86-83DEEE831E24}" dt="2024-07-02T09:58:52.548" v="12187" actId="2696"/>
        <pc:sldMkLst>
          <pc:docMk/>
          <pc:sldMk cId="1115140366" sldId="357"/>
        </pc:sldMkLst>
        <pc:spChg chg="mod">
          <ac:chgData name="Opgenoort, Rik" userId="02ca8e0f-de7a-446c-a361-a75a3027f853" providerId="ADAL" clId="{D840B2BA-100B-41D2-8B86-83DEEE831E24}" dt="2024-06-28T14:05:34.314" v="11172" actId="20577"/>
          <ac:spMkLst>
            <pc:docMk/>
            <pc:sldMk cId="1115140366" sldId="357"/>
            <ac:spMk id="3" creationId="{29AACE96-83B8-AC2D-B79D-1C72323B37D6}"/>
          </ac:spMkLst>
        </pc:spChg>
      </pc:sldChg>
      <pc:sldChg chg="addSp delSp modSp add mod">
        <pc:chgData name="Opgenoort, Rik" userId="02ca8e0f-de7a-446c-a361-a75a3027f853" providerId="ADAL" clId="{D840B2BA-100B-41D2-8B86-83DEEE831E24}" dt="2024-07-02T12:46:11.334" v="12414"/>
        <pc:sldMkLst>
          <pc:docMk/>
          <pc:sldMk cId="1847415115" sldId="358"/>
        </pc:sldMkLst>
        <pc:spChg chg="mod">
          <ac:chgData name="Opgenoort, Rik" userId="02ca8e0f-de7a-446c-a361-a75a3027f853" providerId="ADAL" clId="{D840B2BA-100B-41D2-8B86-83DEEE831E24}" dt="2024-06-28T15:13:49.556" v="11389" actId="20577"/>
          <ac:spMkLst>
            <pc:docMk/>
            <pc:sldMk cId="1847415115" sldId="358"/>
            <ac:spMk id="2" creationId="{419DA680-F7E3-403E-5A47-9FE91531CFA5}"/>
          </ac:spMkLst>
        </pc:spChg>
        <pc:spChg chg="add del mod">
          <ac:chgData name="Opgenoort, Rik" userId="02ca8e0f-de7a-446c-a361-a75a3027f853" providerId="ADAL" clId="{D840B2BA-100B-41D2-8B86-83DEEE831E24}" dt="2024-06-28T15:13:56.345" v="11392" actId="478"/>
          <ac:spMkLst>
            <pc:docMk/>
            <pc:sldMk cId="1847415115" sldId="358"/>
            <ac:spMk id="5" creationId="{449873A9-86C4-601B-4C88-9645181D7FAF}"/>
          </ac:spMkLst>
        </pc:spChg>
        <pc:spChg chg="add del">
          <ac:chgData name="Opgenoort, Rik" userId="02ca8e0f-de7a-446c-a361-a75a3027f853" providerId="ADAL" clId="{D840B2BA-100B-41D2-8B86-83DEEE831E24}" dt="2024-06-28T15:13:56.345" v="11392" actId="478"/>
          <ac:spMkLst>
            <pc:docMk/>
            <pc:sldMk cId="1847415115" sldId="358"/>
            <ac:spMk id="6" creationId="{84ABC754-5FAA-A32D-DF93-EDB84AAD0128}"/>
          </ac:spMkLst>
        </pc:spChg>
        <pc:spChg chg="add del">
          <ac:chgData name="Opgenoort, Rik" userId="02ca8e0f-de7a-446c-a361-a75a3027f853" providerId="ADAL" clId="{D840B2BA-100B-41D2-8B86-83DEEE831E24}" dt="2024-06-28T15:13:56.345" v="11392" actId="478"/>
          <ac:spMkLst>
            <pc:docMk/>
            <pc:sldMk cId="1847415115" sldId="358"/>
            <ac:spMk id="7" creationId="{57F5DF95-0948-FD77-BBC1-426587888FA0}"/>
          </ac:spMkLst>
        </pc:spChg>
        <pc:spChg chg="add del mod">
          <ac:chgData name="Opgenoort, Rik" userId="02ca8e0f-de7a-446c-a361-a75a3027f853" providerId="ADAL" clId="{D840B2BA-100B-41D2-8B86-83DEEE831E24}" dt="2024-06-28T15:14:02.478" v="11396" actId="478"/>
          <ac:spMkLst>
            <pc:docMk/>
            <pc:sldMk cId="1847415115" sldId="358"/>
            <ac:spMk id="8" creationId="{CE845B28-4F17-6AD5-5666-5C94447D6F22}"/>
          </ac:spMkLst>
        </pc:spChg>
        <pc:spChg chg="add del">
          <ac:chgData name="Opgenoort, Rik" userId="02ca8e0f-de7a-446c-a361-a75a3027f853" providerId="ADAL" clId="{D840B2BA-100B-41D2-8B86-83DEEE831E24}" dt="2024-06-28T15:14:02.478" v="11396" actId="478"/>
          <ac:spMkLst>
            <pc:docMk/>
            <pc:sldMk cId="1847415115" sldId="358"/>
            <ac:spMk id="9" creationId="{A3F5FFC8-C191-4357-A881-4AFCBCD7B55F}"/>
          </ac:spMkLst>
        </pc:spChg>
        <pc:spChg chg="add del mod">
          <ac:chgData name="Opgenoort, Rik" userId="02ca8e0f-de7a-446c-a361-a75a3027f853" providerId="ADAL" clId="{D840B2BA-100B-41D2-8B86-83DEEE831E24}" dt="2024-06-28T15:13:58.678" v="11394" actId="478"/>
          <ac:spMkLst>
            <pc:docMk/>
            <pc:sldMk cId="1847415115" sldId="358"/>
            <ac:spMk id="10" creationId="{D181B546-E33C-6545-F4BE-1D7583870786}"/>
          </ac:spMkLst>
        </pc:spChg>
        <pc:spChg chg="add del mod">
          <ac:chgData name="Opgenoort, Rik" userId="02ca8e0f-de7a-446c-a361-a75a3027f853" providerId="ADAL" clId="{D840B2BA-100B-41D2-8B86-83DEEE831E24}" dt="2024-06-28T14:34:06.629" v="11365" actId="478"/>
          <ac:spMkLst>
            <pc:docMk/>
            <pc:sldMk cId="1847415115" sldId="358"/>
            <ac:spMk id="13" creationId="{606D8F2A-8E27-C53D-62EE-B2F2395BD69C}"/>
          </ac:spMkLst>
        </pc:spChg>
        <pc:spChg chg="add del mod">
          <ac:chgData name="Opgenoort, Rik" userId="02ca8e0f-de7a-446c-a361-a75a3027f853" providerId="ADAL" clId="{D840B2BA-100B-41D2-8B86-83DEEE831E24}" dt="2024-06-28T14:34:06.629" v="11365" actId="478"/>
          <ac:spMkLst>
            <pc:docMk/>
            <pc:sldMk cId="1847415115" sldId="358"/>
            <ac:spMk id="15" creationId="{11E36554-2CAF-6994-AFC3-99990846E149}"/>
          </ac:spMkLst>
        </pc:spChg>
        <pc:spChg chg="add del mod">
          <ac:chgData name="Opgenoort, Rik" userId="02ca8e0f-de7a-446c-a361-a75a3027f853" providerId="ADAL" clId="{D840B2BA-100B-41D2-8B86-83DEEE831E24}" dt="2024-06-28T14:34:06.629" v="11365" actId="478"/>
          <ac:spMkLst>
            <pc:docMk/>
            <pc:sldMk cId="1847415115" sldId="358"/>
            <ac:spMk id="17" creationId="{48F90A50-BC53-6483-8414-0F9951771504}"/>
          </ac:spMkLst>
        </pc:spChg>
        <pc:spChg chg="add del mod">
          <ac:chgData name="Opgenoort, Rik" userId="02ca8e0f-de7a-446c-a361-a75a3027f853" providerId="ADAL" clId="{D840B2BA-100B-41D2-8B86-83DEEE831E24}" dt="2024-06-28T14:34:06.629" v="11365" actId="478"/>
          <ac:spMkLst>
            <pc:docMk/>
            <pc:sldMk cId="1847415115" sldId="358"/>
            <ac:spMk id="19" creationId="{D3754EFE-CBBC-BE18-4AB7-DBE481651F1E}"/>
          </ac:spMkLst>
        </pc:spChg>
        <pc:spChg chg="add del mod">
          <ac:chgData name="Opgenoort, Rik" userId="02ca8e0f-de7a-446c-a361-a75a3027f853" providerId="ADAL" clId="{D840B2BA-100B-41D2-8B86-83DEEE831E24}" dt="2024-06-28T14:34:06.629" v="11365" actId="478"/>
          <ac:spMkLst>
            <pc:docMk/>
            <pc:sldMk cId="1847415115" sldId="358"/>
            <ac:spMk id="21" creationId="{E4B1ECBC-4795-5A84-E923-B255AE61AF90}"/>
          </ac:spMkLst>
        </pc:spChg>
        <pc:spChg chg="add del mod">
          <ac:chgData name="Opgenoort, Rik" userId="02ca8e0f-de7a-446c-a361-a75a3027f853" providerId="ADAL" clId="{D840B2BA-100B-41D2-8B86-83DEEE831E24}" dt="2024-06-28T14:34:06.629" v="11365" actId="478"/>
          <ac:spMkLst>
            <pc:docMk/>
            <pc:sldMk cId="1847415115" sldId="358"/>
            <ac:spMk id="23" creationId="{FA7D56ED-A53E-4B44-A590-E71D2F1858A8}"/>
          </ac:spMkLst>
        </pc:spChg>
        <pc:spChg chg="add">
          <ac:chgData name="Opgenoort, Rik" userId="02ca8e0f-de7a-446c-a361-a75a3027f853" providerId="ADAL" clId="{D840B2BA-100B-41D2-8B86-83DEEE831E24}" dt="2024-06-28T14:34:28.350" v="11372"/>
          <ac:spMkLst>
            <pc:docMk/>
            <pc:sldMk cId="1847415115" sldId="358"/>
            <ac:spMk id="24" creationId="{6BEB8EBC-D964-8C12-0433-348D2630D044}"/>
          </ac:spMkLst>
        </pc:spChg>
        <pc:spChg chg="add del mod">
          <ac:chgData name="Opgenoort, Rik" userId="02ca8e0f-de7a-446c-a361-a75a3027f853" providerId="ADAL" clId="{D840B2BA-100B-41D2-8B86-83DEEE831E24}" dt="2024-06-28T14:34:33.965" v="11376"/>
          <ac:spMkLst>
            <pc:docMk/>
            <pc:sldMk cId="1847415115" sldId="358"/>
            <ac:spMk id="25" creationId="{4090BAB0-6425-05BC-E726-BA4B90B56B7E}"/>
          </ac:spMkLst>
        </pc:spChg>
        <pc:spChg chg="add mod">
          <ac:chgData name="Opgenoort, Rik" userId="02ca8e0f-de7a-446c-a361-a75a3027f853" providerId="ADAL" clId="{D840B2BA-100B-41D2-8B86-83DEEE831E24}" dt="2024-06-28T14:34:31.510" v="11374" actId="21"/>
          <ac:spMkLst>
            <pc:docMk/>
            <pc:sldMk cId="1847415115" sldId="358"/>
            <ac:spMk id="26" creationId="{1A24B5A1-EC7F-27D6-A56D-57EAAE8A536B}"/>
          </ac:spMkLst>
        </pc:spChg>
        <pc:spChg chg="add del">
          <ac:chgData name="Opgenoort, Rik" userId="02ca8e0f-de7a-446c-a361-a75a3027f853" providerId="ADAL" clId="{D840B2BA-100B-41D2-8B86-83DEEE831E24}" dt="2024-06-28T14:36:18.985" v="11383" actId="22"/>
          <ac:spMkLst>
            <pc:docMk/>
            <pc:sldMk cId="1847415115" sldId="358"/>
            <ac:spMk id="30" creationId="{5AC98DAC-0223-2505-3B52-48861D6D4E61}"/>
          </ac:spMkLst>
        </pc:spChg>
        <pc:spChg chg="add del mod">
          <ac:chgData name="Opgenoort, Rik" userId="02ca8e0f-de7a-446c-a361-a75a3027f853" providerId="ADAL" clId="{D840B2BA-100B-41D2-8B86-83DEEE831E24}" dt="2024-06-28T15:13:53.509" v="11391" actId="478"/>
          <ac:spMkLst>
            <pc:docMk/>
            <pc:sldMk cId="1847415115" sldId="358"/>
            <ac:spMk id="32" creationId="{FF785093-B019-DF15-64F8-02FDF182B9A3}"/>
          </ac:spMkLst>
        </pc:spChg>
        <pc:spChg chg="add del mod">
          <ac:chgData name="Opgenoort, Rik" userId="02ca8e0f-de7a-446c-a361-a75a3027f853" providerId="ADAL" clId="{D840B2BA-100B-41D2-8B86-83DEEE831E24}" dt="2024-06-28T15:13:53.509" v="11391" actId="478"/>
          <ac:spMkLst>
            <pc:docMk/>
            <pc:sldMk cId="1847415115" sldId="358"/>
            <ac:spMk id="34" creationId="{9D548C8E-4099-24CC-E0D6-B154108182A7}"/>
          </ac:spMkLst>
        </pc:spChg>
        <pc:spChg chg="add del mod">
          <ac:chgData name="Opgenoort, Rik" userId="02ca8e0f-de7a-446c-a361-a75a3027f853" providerId="ADAL" clId="{D840B2BA-100B-41D2-8B86-83DEEE831E24}" dt="2024-06-28T15:13:53.509" v="11391" actId="478"/>
          <ac:spMkLst>
            <pc:docMk/>
            <pc:sldMk cId="1847415115" sldId="358"/>
            <ac:spMk id="36" creationId="{29723D05-27B2-7F79-AC35-D703DB50B09E}"/>
          </ac:spMkLst>
        </pc:spChg>
        <pc:spChg chg="add del mod">
          <ac:chgData name="Opgenoort, Rik" userId="02ca8e0f-de7a-446c-a361-a75a3027f853" providerId="ADAL" clId="{D840B2BA-100B-41D2-8B86-83DEEE831E24}" dt="2024-06-28T15:13:53.509" v="11391" actId="478"/>
          <ac:spMkLst>
            <pc:docMk/>
            <pc:sldMk cId="1847415115" sldId="358"/>
            <ac:spMk id="38" creationId="{97581D4D-3BDC-D1F9-C6C6-A626585A6391}"/>
          </ac:spMkLst>
        </pc:spChg>
        <pc:spChg chg="add del mod">
          <ac:chgData name="Opgenoort, Rik" userId="02ca8e0f-de7a-446c-a361-a75a3027f853" providerId="ADAL" clId="{D840B2BA-100B-41D2-8B86-83DEEE831E24}" dt="2024-06-28T15:13:53.509" v="11391" actId="478"/>
          <ac:spMkLst>
            <pc:docMk/>
            <pc:sldMk cId="1847415115" sldId="358"/>
            <ac:spMk id="40" creationId="{EFF3F253-01CC-0C66-976E-6231355E0A0E}"/>
          </ac:spMkLst>
        </pc:spChg>
        <pc:spChg chg="add del mod">
          <ac:chgData name="Opgenoort, Rik" userId="02ca8e0f-de7a-446c-a361-a75a3027f853" providerId="ADAL" clId="{D840B2BA-100B-41D2-8B86-83DEEE831E24}" dt="2024-06-28T15:13:53.509" v="11391" actId="478"/>
          <ac:spMkLst>
            <pc:docMk/>
            <pc:sldMk cId="1847415115" sldId="358"/>
            <ac:spMk id="42" creationId="{27733066-0897-DA0D-DB7C-6794826613E8}"/>
          </ac:spMkLst>
        </pc:spChg>
        <pc:spChg chg="add del mod">
          <ac:chgData name="Opgenoort, Rik" userId="02ca8e0f-de7a-446c-a361-a75a3027f853" providerId="ADAL" clId="{D840B2BA-100B-41D2-8B86-83DEEE831E24}" dt="2024-06-28T15:14:02.478" v="11396" actId="478"/>
          <ac:spMkLst>
            <pc:docMk/>
            <pc:sldMk cId="1847415115" sldId="358"/>
            <ac:spMk id="44" creationId="{57F91883-8144-3CD6-2D25-40F7856D6B05}"/>
          </ac:spMkLst>
        </pc:spChg>
        <pc:spChg chg="add del mod">
          <ac:chgData name="Opgenoort, Rik" userId="02ca8e0f-de7a-446c-a361-a75a3027f853" providerId="ADAL" clId="{D840B2BA-100B-41D2-8B86-83DEEE831E24}" dt="2024-06-28T15:14:02.478" v="11396" actId="478"/>
          <ac:spMkLst>
            <pc:docMk/>
            <pc:sldMk cId="1847415115" sldId="358"/>
            <ac:spMk id="46" creationId="{C3F97910-4805-0F36-88F0-7D5739033304}"/>
          </ac:spMkLst>
        </pc:spChg>
        <pc:spChg chg="add del mod">
          <ac:chgData name="Opgenoort, Rik" userId="02ca8e0f-de7a-446c-a361-a75a3027f853" providerId="ADAL" clId="{D840B2BA-100B-41D2-8B86-83DEEE831E24}" dt="2024-06-28T15:14:00.420" v="11395" actId="478"/>
          <ac:spMkLst>
            <pc:docMk/>
            <pc:sldMk cId="1847415115" sldId="358"/>
            <ac:spMk id="48" creationId="{5B92900E-774B-4BF9-FBBA-86DD4CBF7AC8}"/>
          </ac:spMkLst>
        </pc:spChg>
        <pc:spChg chg="add del mod">
          <ac:chgData name="Opgenoort, Rik" userId="02ca8e0f-de7a-446c-a361-a75a3027f853" providerId="ADAL" clId="{D840B2BA-100B-41D2-8B86-83DEEE831E24}" dt="2024-06-28T15:14:07.256" v="11399" actId="478"/>
          <ac:spMkLst>
            <pc:docMk/>
            <pc:sldMk cId="1847415115" sldId="358"/>
            <ac:spMk id="50" creationId="{E36A2AD7-F052-221B-12F7-5DC56BE7F20A}"/>
          </ac:spMkLst>
        </pc:spChg>
        <pc:spChg chg="add del mod">
          <ac:chgData name="Opgenoort, Rik" userId="02ca8e0f-de7a-446c-a361-a75a3027f853" providerId="ADAL" clId="{D840B2BA-100B-41D2-8B86-83DEEE831E24}" dt="2024-06-28T15:14:03.701" v="11397" actId="478"/>
          <ac:spMkLst>
            <pc:docMk/>
            <pc:sldMk cId="1847415115" sldId="358"/>
            <ac:spMk id="52" creationId="{A29D49D0-7EE1-FAAC-3C9C-FB16CB6E1CF8}"/>
          </ac:spMkLst>
        </pc:spChg>
        <pc:spChg chg="add del mod">
          <ac:chgData name="Opgenoort, Rik" userId="02ca8e0f-de7a-446c-a361-a75a3027f853" providerId="ADAL" clId="{D840B2BA-100B-41D2-8B86-83DEEE831E24}" dt="2024-06-28T15:14:04.453" v="11398" actId="478"/>
          <ac:spMkLst>
            <pc:docMk/>
            <pc:sldMk cId="1847415115" sldId="358"/>
            <ac:spMk id="54" creationId="{CA79D867-9DE5-A916-4917-F191E327B7CA}"/>
          </ac:spMkLst>
        </pc:spChg>
        <pc:spChg chg="add mod">
          <ac:chgData name="Opgenoort, Rik" userId="02ca8e0f-de7a-446c-a361-a75a3027f853" providerId="ADAL" clId="{D840B2BA-100B-41D2-8B86-83DEEE831E24}" dt="2024-06-28T15:15:59.329" v="11459" actId="313"/>
          <ac:spMkLst>
            <pc:docMk/>
            <pc:sldMk cId="1847415115" sldId="358"/>
            <ac:spMk id="57" creationId="{49EC538A-3E12-E631-1201-0D1A53670AF0}"/>
          </ac:spMkLst>
        </pc:spChg>
        <pc:graphicFrameChg chg="add del mod">
          <ac:chgData name="Opgenoort, Rik" userId="02ca8e0f-de7a-446c-a361-a75a3027f853" providerId="ADAL" clId="{D840B2BA-100B-41D2-8B86-83DEEE831E24}" dt="2024-06-28T15:15:27.772" v="11408" actId="478"/>
          <ac:graphicFrameMkLst>
            <pc:docMk/>
            <pc:sldMk cId="1847415115" sldId="358"/>
            <ac:graphicFrameMk id="55" creationId="{5FE2D40B-D562-2FC0-B290-F4C7C60AEDC4}"/>
          </ac:graphicFrameMkLst>
        </pc:graphicFrameChg>
        <pc:graphicFrameChg chg="add mod">
          <ac:chgData name="Opgenoort, Rik" userId="02ca8e0f-de7a-446c-a361-a75a3027f853" providerId="ADAL" clId="{D840B2BA-100B-41D2-8B86-83DEEE831E24}" dt="2024-07-02T12:46:11.334" v="12414"/>
          <ac:graphicFrameMkLst>
            <pc:docMk/>
            <pc:sldMk cId="1847415115" sldId="358"/>
            <ac:graphicFrameMk id="56" creationId="{6220C76A-ABC8-B47A-682C-DF1B84682AA6}"/>
          </ac:graphicFrameMkLst>
        </pc:graphicFrameChg>
        <pc:picChg chg="add del">
          <ac:chgData name="Opgenoort, Rik" userId="02ca8e0f-de7a-446c-a361-a75a3027f853" providerId="ADAL" clId="{D840B2BA-100B-41D2-8B86-83DEEE831E24}" dt="2024-06-28T15:13:53.509" v="11391" actId="478"/>
          <ac:picMkLst>
            <pc:docMk/>
            <pc:sldMk cId="1847415115" sldId="358"/>
            <ac:picMk id="12" creationId="{DF3D7601-38F3-EAEE-41F9-D769906D4129}"/>
          </ac:picMkLst>
        </pc:picChg>
        <pc:picChg chg="add del mod">
          <ac:chgData name="Opgenoort, Rik" userId="02ca8e0f-de7a-446c-a361-a75a3027f853" providerId="ADAL" clId="{D840B2BA-100B-41D2-8B86-83DEEE831E24}" dt="2024-06-28T14:35:48.650" v="11381" actId="478"/>
          <ac:picMkLst>
            <pc:docMk/>
            <pc:sldMk cId="1847415115" sldId="358"/>
            <ac:picMk id="28" creationId="{0476AE3B-3177-4EE3-4C65-01F8AC7067B2}"/>
          </ac:picMkLst>
        </pc:picChg>
      </pc:sldChg>
      <pc:sldChg chg="addSp modSp new mod modAnim">
        <pc:chgData name="Opgenoort, Rik" userId="02ca8e0f-de7a-446c-a361-a75a3027f853" providerId="ADAL" clId="{D840B2BA-100B-41D2-8B86-83DEEE831E24}" dt="2024-07-02T08:21:49.965" v="11708" actId="20577"/>
        <pc:sldMkLst>
          <pc:docMk/>
          <pc:sldMk cId="2532184255" sldId="359"/>
        </pc:sldMkLst>
        <pc:spChg chg="mod">
          <ac:chgData name="Opgenoort, Rik" userId="02ca8e0f-de7a-446c-a361-a75a3027f853" providerId="ADAL" clId="{D840B2BA-100B-41D2-8B86-83DEEE831E24}" dt="2024-07-02T08:21:49.965" v="11708" actId="20577"/>
          <ac:spMkLst>
            <pc:docMk/>
            <pc:sldMk cId="2532184255" sldId="359"/>
            <ac:spMk id="3" creationId="{963FDDEA-9595-17C4-9FDB-60F1AC505FAE}"/>
          </ac:spMkLst>
        </pc:spChg>
        <pc:spChg chg="add mod">
          <ac:chgData name="Opgenoort, Rik" userId="02ca8e0f-de7a-446c-a361-a75a3027f853" providerId="ADAL" clId="{D840B2BA-100B-41D2-8B86-83DEEE831E24}" dt="2024-07-02T08:18:18.042" v="11531" actId="1076"/>
          <ac:spMkLst>
            <pc:docMk/>
            <pc:sldMk cId="2532184255" sldId="359"/>
            <ac:spMk id="9" creationId="{6304EB88-D976-471A-0604-CBC7AA04E6E6}"/>
          </ac:spMkLst>
        </pc:spChg>
        <pc:picChg chg="add mod">
          <ac:chgData name="Opgenoort, Rik" userId="02ca8e0f-de7a-446c-a361-a75a3027f853" providerId="ADAL" clId="{D840B2BA-100B-41D2-8B86-83DEEE831E24}" dt="2024-07-02T08:18:21.064" v="11545" actId="1035"/>
          <ac:picMkLst>
            <pc:docMk/>
            <pc:sldMk cId="2532184255" sldId="359"/>
            <ac:picMk id="8" creationId="{66680B38-4225-D6F7-2EAA-B1840A84D865}"/>
          </ac:picMkLst>
        </pc:picChg>
        <pc:inkChg chg="add">
          <ac:chgData name="Opgenoort, Rik" userId="02ca8e0f-de7a-446c-a361-a75a3027f853" providerId="ADAL" clId="{D840B2BA-100B-41D2-8B86-83DEEE831E24}" dt="2024-07-02T08:18:40.652" v="11546" actId="9405"/>
          <ac:inkMkLst>
            <pc:docMk/>
            <pc:sldMk cId="2532184255" sldId="359"/>
            <ac:inkMk id="10" creationId="{E3E3F996-EE04-E849-7BC5-D7766A3FBF25}"/>
          </ac:inkMkLst>
        </pc:inkChg>
      </pc:sldChg>
      <pc:sldChg chg="addSp modSp new mod modNotesTx">
        <pc:chgData name="Opgenoort, Rik" userId="02ca8e0f-de7a-446c-a361-a75a3027f853" providerId="ADAL" clId="{D840B2BA-100B-41D2-8B86-83DEEE831E24}" dt="2024-07-02T08:21:44.450" v="11698" actId="20577"/>
        <pc:sldMkLst>
          <pc:docMk/>
          <pc:sldMk cId="3645283166" sldId="360"/>
        </pc:sldMkLst>
        <pc:spChg chg="mod">
          <ac:chgData name="Opgenoort, Rik" userId="02ca8e0f-de7a-446c-a361-a75a3027f853" providerId="ADAL" clId="{D840B2BA-100B-41D2-8B86-83DEEE831E24}" dt="2024-07-02T08:21:44.450" v="11698" actId="20577"/>
          <ac:spMkLst>
            <pc:docMk/>
            <pc:sldMk cId="3645283166" sldId="360"/>
            <ac:spMk id="3" creationId="{9E4417A1-4CE0-A627-37A9-5A826F0599B4}"/>
          </ac:spMkLst>
        </pc:spChg>
        <pc:spChg chg="add mod">
          <ac:chgData name="Opgenoort, Rik" userId="02ca8e0f-de7a-446c-a361-a75a3027f853" providerId="ADAL" clId="{D840B2BA-100B-41D2-8B86-83DEEE831E24}" dt="2024-07-02T08:21:23.038" v="11682" actId="113"/>
          <ac:spMkLst>
            <pc:docMk/>
            <pc:sldMk cId="3645283166" sldId="360"/>
            <ac:spMk id="10" creationId="{58028760-1FDF-2C28-AEC3-3748040DD64B}"/>
          </ac:spMkLst>
        </pc:spChg>
        <pc:picChg chg="add mod">
          <ac:chgData name="Opgenoort, Rik" userId="02ca8e0f-de7a-446c-a361-a75a3027f853" providerId="ADAL" clId="{D840B2BA-100B-41D2-8B86-83DEEE831E24}" dt="2024-07-02T08:21:38.487" v="11686" actId="14100"/>
          <ac:picMkLst>
            <pc:docMk/>
            <pc:sldMk cId="3645283166" sldId="360"/>
            <ac:picMk id="8" creationId="{579C19BB-E2D5-6C2B-546F-BA1CE9C82D3E}"/>
          </ac:picMkLst>
        </pc:picChg>
      </pc:sldChg>
      <pc:sldChg chg="modSp add del mod">
        <pc:chgData name="Opgenoort, Rik" userId="02ca8e0f-de7a-446c-a361-a75a3027f853" providerId="ADAL" clId="{D840B2BA-100B-41D2-8B86-83DEEE831E24}" dt="2024-07-02T09:47:20.041" v="12044" actId="2696"/>
        <pc:sldMkLst>
          <pc:docMk/>
          <pc:sldMk cId="2027828542" sldId="361"/>
        </pc:sldMkLst>
        <pc:spChg chg="mod">
          <ac:chgData name="Opgenoort, Rik" userId="02ca8e0f-de7a-446c-a361-a75a3027f853" providerId="ADAL" clId="{D840B2BA-100B-41D2-8B86-83DEEE831E24}" dt="2024-07-02T09:00:52.759" v="11870" actId="20577"/>
          <ac:spMkLst>
            <pc:docMk/>
            <pc:sldMk cId="2027828542" sldId="361"/>
            <ac:spMk id="2" creationId="{419DA680-F7E3-403E-5A47-9FE91531CFA5}"/>
          </ac:spMkLst>
        </pc:spChg>
        <pc:spChg chg="mod">
          <ac:chgData name="Opgenoort, Rik" userId="02ca8e0f-de7a-446c-a361-a75a3027f853" providerId="ADAL" clId="{D840B2BA-100B-41D2-8B86-83DEEE831E24}" dt="2024-07-02T09:47:11.506" v="12034" actId="20577"/>
          <ac:spMkLst>
            <pc:docMk/>
            <pc:sldMk cId="2027828542" sldId="361"/>
            <ac:spMk id="3" creationId="{57A99101-6AFE-8507-35B6-C523CFA7B5BD}"/>
          </ac:spMkLst>
        </pc:spChg>
        <pc:spChg chg="mod">
          <ac:chgData name="Opgenoort, Rik" userId="02ca8e0f-de7a-446c-a361-a75a3027f853" providerId="ADAL" clId="{D840B2BA-100B-41D2-8B86-83DEEE831E24}" dt="2024-07-02T08:58:41.992" v="11796" actId="20577"/>
          <ac:spMkLst>
            <pc:docMk/>
            <pc:sldMk cId="2027828542" sldId="361"/>
            <ac:spMk id="5" creationId="{449873A9-86C4-601B-4C88-9645181D7FAF}"/>
          </ac:spMkLst>
        </pc:spChg>
        <pc:spChg chg="mod">
          <ac:chgData name="Opgenoort, Rik" userId="02ca8e0f-de7a-446c-a361-a75a3027f853" providerId="ADAL" clId="{D840B2BA-100B-41D2-8B86-83DEEE831E24}" dt="2024-07-02T08:58:43.874" v="11799" actId="20577"/>
          <ac:spMkLst>
            <pc:docMk/>
            <pc:sldMk cId="2027828542" sldId="361"/>
            <ac:spMk id="6" creationId="{84ABC754-5FAA-A32D-DF93-EDB84AAD0128}"/>
          </ac:spMkLst>
        </pc:spChg>
        <pc:spChg chg="mod">
          <ac:chgData name="Opgenoort, Rik" userId="02ca8e0f-de7a-446c-a361-a75a3027f853" providerId="ADAL" clId="{D840B2BA-100B-41D2-8B86-83DEEE831E24}" dt="2024-07-02T08:58:47.878" v="11815" actId="20577"/>
          <ac:spMkLst>
            <pc:docMk/>
            <pc:sldMk cId="2027828542" sldId="361"/>
            <ac:spMk id="7" creationId="{57F5DF95-0948-FD77-BBC1-426587888FA0}"/>
          </ac:spMkLst>
        </pc:spChg>
        <pc:spChg chg="mod">
          <ac:chgData name="Opgenoort, Rik" userId="02ca8e0f-de7a-446c-a361-a75a3027f853" providerId="ADAL" clId="{D840B2BA-100B-41D2-8B86-83DEEE831E24}" dt="2024-07-02T09:03:54.829" v="11915" actId="114"/>
          <ac:spMkLst>
            <pc:docMk/>
            <pc:sldMk cId="2027828542" sldId="361"/>
            <ac:spMk id="8" creationId="{CE845B28-4F17-6AD5-5666-5C94447D6F22}"/>
          </ac:spMkLst>
        </pc:spChg>
        <pc:spChg chg="mod">
          <ac:chgData name="Opgenoort, Rik" userId="02ca8e0f-de7a-446c-a361-a75a3027f853" providerId="ADAL" clId="{D840B2BA-100B-41D2-8B86-83DEEE831E24}" dt="2024-07-02T09:03:51.816" v="11914" actId="114"/>
          <ac:spMkLst>
            <pc:docMk/>
            <pc:sldMk cId="2027828542" sldId="361"/>
            <ac:spMk id="9" creationId="{A3F5FFC8-C191-4357-A881-4AFCBCD7B55F}"/>
          </ac:spMkLst>
        </pc:spChg>
        <pc:spChg chg="mod">
          <ac:chgData name="Opgenoort, Rik" userId="02ca8e0f-de7a-446c-a361-a75a3027f853" providerId="ADAL" clId="{D840B2BA-100B-41D2-8B86-83DEEE831E24}" dt="2024-07-02T09:03:48.913" v="11913" actId="114"/>
          <ac:spMkLst>
            <pc:docMk/>
            <pc:sldMk cId="2027828542" sldId="361"/>
            <ac:spMk id="10" creationId="{D181B546-E33C-6545-F4BE-1D7583870786}"/>
          </ac:spMkLst>
        </pc:spChg>
      </pc:sldChg>
      <pc:sldChg chg="modSp add mod">
        <pc:chgData name="Opgenoort, Rik" userId="02ca8e0f-de7a-446c-a361-a75a3027f853" providerId="ADAL" clId="{D840B2BA-100B-41D2-8B86-83DEEE831E24}" dt="2024-07-02T09:52:51.220" v="12146" actId="404"/>
        <pc:sldMkLst>
          <pc:docMk/>
          <pc:sldMk cId="3405960142" sldId="361"/>
        </pc:sldMkLst>
        <pc:spChg chg="mod">
          <ac:chgData name="Opgenoort, Rik" userId="02ca8e0f-de7a-446c-a361-a75a3027f853" providerId="ADAL" clId="{D840B2BA-100B-41D2-8B86-83DEEE831E24}" dt="2024-07-02T09:52:51.220" v="12146" actId="404"/>
          <ac:spMkLst>
            <pc:docMk/>
            <pc:sldMk cId="3405960142" sldId="361"/>
            <ac:spMk id="2" creationId="{419DA680-F7E3-403E-5A47-9FE91531CFA5}"/>
          </ac:spMkLst>
        </pc:spChg>
      </pc:sldChg>
      <pc:sldChg chg="add">
        <pc:chgData name="Opgenoort, Rik" userId="02ca8e0f-de7a-446c-a361-a75a3027f853" providerId="ADAL" clId="{D840B2BA-100B-41D2-8B86-83DEEE831E24}" dt="2024-07-02T09:47:21.464" v="12045"/>
        <pc:sldMkLst>
          <pc:docMk/>
          <pc:sldMk cId="988076538" sldId="362"/>
        </pc:sldMkLst>
      </pc:sldChg>
      <pc:sldChg chg="addSp delSp modSp add del mod">
        <pc:chgData name="Opgenoort, Rik" userId="02ca8e0f-de7a-446c-a361-a75a3027f853" providerId="ADAL" clId="{D840B2BA-100B-41D2-8B86-83DEEE831E24}" dt="2024-07-02T09:47:20.041" v="12044" actId="2696"/>
        <pc:sldMkLst>
          <pc:docMk/>
          <pc:sldMk cId="2312711446" sldId="362"/>
        </pc:sldMkLst>
        <pc:spChg chg="mod">
          <ac:chgData name="Opgenoort, Rik" userId="02ca8e0f-de7a-446c-a361-a75a3027f853" providerId="ADAL" clId="{D840B2BA-100B-41D2-8B86-83DEEE831E24}" dt="2024-07-02T09:46:08.393" v="11984" actId="20577"/>
          <ac:spMkLst>
            <pc:docMk/>
            <pc:sldMk cId="2312711446" sldId="362"/>
            <ac:spMk id="2" creationId="{84D11FFA-5910-25CF-97FC-3F57A26D2F34}"/>
          </ac:spMkLst>
        </pc:spChg>
        <pc:spChg chg="mod">
          <ac:chgData name="Opgenoort, Rik" userId="02ca8e0f-de7a-446c-a361-a75a3027f853" providerId="ADAL" clId="{D840B2BA-100B-41D2-8B86-83DEEE831E24}" dt="2024-07-02T09:47:16.901" v="12043" actId="20577"/>
          <ac:spMkLst>
            <pc:docMk/>
            <pc:sldMk cId="2312711446" sldId="362"/>
            <ac:spMk id="3" creationId="{1037FAE8-BA8C-4FA6-DEF6-3A1DB5D2324A}"/>
          </ac:spMkLst>
        </pc:spChg>
        <pc:spChg chg="mod">
          <ac:chgData name="Opgenoort, Rik" userId="02ca8e0f-de7a-446c-a361-a75a3027f853" providerId="ADAL" clId="{D840B2BA-100B-41D2-8B86-83DEEE831E24}" dt="2024-07-02T09:46:22.892" v="11992" actId="113"/>
          <ac:spMkLst>
            <pc:docMk/>
            <pc:sldMk cId="2312711446" sldId="362"/>
            <ac:spMk id="5" creationId="{6F0F8AE3-FA92-1A18-5890-FBC83C92892A}"/>
          </ac:spMkLst>
        </pc:spChg>
        <pc:spChg chg="del mod">
          <ac:chgData name="Opgenoort, Rik" userId="02ca8e0f-de7a-446c-a361-a75a3027f853" providerId="ADAL" clId="{D840B2BA-100B-41D2-8B86-83DEEE831E24}" dt="2024-07-02T09:46:17.030" v="11988" actId="478"/>
          <ac:spMkLst>
            <pc:docMk/>
            <pc:sldMk cId="2312711446" sldId="362"/>
            <ac:spMk id="6" creationId="{57B0652E-286F-348B-250C-A3D2F16C966D}"/>
          </ac:spMkLst>
        </pc:spChg>
        <pc:spChg chg="add del mod">
          <ac:chgData name="Opgenoort, Rik" userId="02ca8e0f-de7a-446c-a361-a75a3027f853" providerId="ADAL" clId="{D840B2BA-100B-41D2-8B86-83DEEE831E24}" dt="2024-07-02T09:46:17.705" v="11989" actId="478"/>
          <ac:spMkLst>
            <pc:docMk/>
            <pc:sldMk cId="2312711446" sldId="362"/>
            <ac:spMk id="9" creationId="{99CCA7E5-25C0-F4A9-B802-5B600DD8E35B}"/>
          </ac:spMkLst>
        </pc:spChg>
        <pc:picChg chg="add mod">
          <ac:chgData name="Opgenoort, Rik" userId="02ca8e0f-de7a-446c-a361-a75a3027f853" providerId="ADAL" clId="{D840B2BA-100B-41D2-8B86-83DEEE831E24}" dt="2024-07-02T09:46:19.192" v="11990" actId="1076"/>
          <ac:picMkLst>
            <pc:docMk/>
            <pc:sldMk cId="2312711446" sldId="362"/>
            <ac:picMk id="7" creationId="{A9EB7B37-7F59-4CC8-DABD-FEF2BBD3BDC8}"/>
          </ac:picMkLst>
        </pc:picChg>
      </pc:sldChg>
      <pc:sldChg chg="addSp delSp modSp add mod ord">
        <pc:chgData name="Opgenoort, Rik" userId="02ca8e0f-de7a-446c-a361-a75a3027f853" providerId="ADAL" clId="{D840B2BA-100B-41D2-8B86-83DEEE831E24}" dt="2024-07-02T09:52:45.182" v="12143" actId="20577"/>
        <pc:sldMkLst>
          <pc:docMk/>
          <pc:sldMk cId="1281268396" sldId="363"/>
        </pc:sldMkLst>
        <pc:spChg chg="del">
          <ac:chgData name="Opgenoort, Rik" userId="02ca8e0f-de7a-446c-a361-a75a3027f853" providerId="ADAL" clId="{D840B2BA-100B-41D2-8B86-83DEEE831E24}" dt="2024-07-02T09:52:24.127" v="12135" actId="478"/>
          <ac:spMkLst>
            <pc:docMk/>
            <pc:sldMk cId="1281268396" sldId="363"/>
            <ac:spMk id="2" creationId="{419DA680-F7E3-403E-5A47-9FE91531CFA5}"/>
          </ac:spMkLst>
        </pc:spChg>
        <pc:spChg chg="mod">
          <ac:chgData name="Opgenoort, Rik" userId="02ca8e0f-de7a-446c-a361-a75a3027f853" providerId="ADAL" clId="{D840B2BA-100B-41D2-8B86-83DEEE831E24}" dt="2024-07-02T09:51:33.461" v="12102" actId="20577"/>
          <ac:spMkLst>
            <pc:docMk/>
            <pc:sldMk cId="1281268396" sldId="363"/>
            <ac:spMk id="5" creationId="{449873A9-86C4-601B-4C88-9645181D7FAF}"/>
          </ac:spMkLst>
        </pc:spChg>
        <pc:spChg chg="mod">
          <ac:chgData name="Opgenoort, Rik" userId="02ca8e0f-de7a-446c-a361-a75a3027f853" providerId="ADAL" clId="{D840B2BA-100B-41D2-8B86-83DEEE831E24}" dt="2024-07-02T09:51:39.021" v="12116" actId="20577"/>
          <ac:spMkLst>
            <pc:docMk/>
            <pc:sldMk cId="1281268396" sldId="363"/>
            <ac:spMk id="6" creationId="{84ABC754-5FAA-A32D-DF93-EDB84AAD0128}"/>
          </ac:spMkLst>
        </pc:spChg>
        <pc:spChg chg="mod">
          <ac:chgData name="Opgenoort, Rik" userId="02ca8e0f-de7a-446c-a361-a75a3027f853" providerId="ADAL" clId="{D840B2BA-100B-41D2-8B86-83DEEE831E24}" dt="2024-07-02T09:52:03.301" v="12130" actId="20577"/>
          <ac:spMkLst>
            <pc:docMk/>
            <pc:sldMk cId="1281268396" sldId="363"/>
            <ac:spMk id="7" creationId="{57F5DF95-0948-FD77-BBC1-426587888FA0}"/>
          </ac:spMkLst>
        </pc:spChg>
        <pc:spChg chg="mod">
          <ac:chgData name="Opgenoort, Rik" userId="02ca8e0f-de7a-446c-a361-a75a3027f853" providerId="ADAL" clId="{D840B2BA-100B-41D2-8B86-83DEEE831E24}" dt="2024-07-02T09:51:13.190" v="12060" actId="6549"/>
          <ac:spMkLst>
            <pc:docMk/>
            <pc:sldMk cId="1281268396" sldId="363"/>
            <ac:spMk id="8" creationId="{CE845B28-4F17-6AD5-5666-5C94447D6F22}"/>
          </ac:spMkLst>
        </pc:spChg>
        <pc:spChg chg="mod">
          <ac:chgData name="Opgenoort, Rik" userId="02ca8e0f-de7a-446c-a361-a75a3027f853" providerId="ADAL" clId="{D840B2BA-100B-41D2-8B86-83DEEE831E24}" dt="2024-07-02T09:51:18.510" v="12061" actId="20577"/>
          <ac:spMkLst>
            <pc:docMk/>
            <pc:sldMk cId="1281268396" sldId="363"/>
            <ac:spMk id="9" creationId="{A3F5FFC8-C191-4357-A881-4AFCBCD7B55F}"/>
          </ac:spMkLst>
        </pc:spChg>
        <pc:spChg chg="mod">
          <ac:chgData name="Opgenoort, Rik" userId="02ca8e0f-de7a-446c-a361-a75a3027f853" providerId="ADAL" clId="{D840B2BA-100B-41D2-8B86-83DEEE831E24}" dt="2024-07-02T09:52:17.277" v="12134" actId="20577"/>
          <ac:spMkLst>
            <pc:docMk/>
            <pc:sldMk cId="1281268396" sldId="363"/>
            <ac:spMk id="10" creationId="{D181B546-E33C-6545-F4BE-1D7583870786}"/>
          </ac:spMkLst>
        </pc:spChg>
        <pc:spChg chg="add mod">
          <ac:chgData name="Opgenoort, Rik" userId="02ca8e0f-de7a-446c-a361-a75a3027f853" providerId="ADAL" clId="{D840B2BA-100B-41D2-8B86-83DEEE831E24}" dt="2024-07-02T09:52:45.182" v="12143" actId="20577"/>
          <ac:spMkLst>
            <pc:docMk/>
            <pc:sldMk cId="1281268396" sldId="363"/>
            <ac:spMk id="12" creationId="{2DFE2DBE-4807-65B0-2A9E-1E64E57652F0}"/>
          </ac:spMkLst>
        </pc:spChg>
      </pc:sldChg>
      <pc:sldChg chg="modSp add mod">
        <pc:chgData name="Opgenoort, Rik" userId="02ca8e0f-de7a-446c-a361-a75a3027f853" providerId="ADAL" clId="{D840B2BA-100B-41D2-8B86-83DEEE831E24}" dt="2024-07-03T12:27:55.546" v="12484" actId="404"/>
        <pc:sldMkLst>
          <pc:docMk/>
          <pc:sldMk cId="1013063350" sldId="364"/>
        </pc:sldMkLst>
        <pc:spChg chg="mod">
          <ac:chgData name="Opgenoort, Rik" userId="02ca8e0f-de7a-446c-a361-a75a3027f853" providerId="ADAL" clId="{D840B2BA-100B-41D2-8B86-83DEEE831E24}" dt="2024-07-02T10:07:17.286" v="12193" actId="20577"/>
          <ac:spMkLst>
            <pc:docMk/>
            <pc:sldMk cId="1013063350" sldId="364"/>
            <ac:spMk id="2" creationId="{E7DC54D1-B5C1-75DF-D32B-47EB4B385A44}"/>
          </ac:spMkLst>
        </pc:spChg>
        <pc:spChg chg="mod">
          <ac:chgData name="Opgenoort, Rik" userId="02ca8e0f-de7a-446c-a361-a75a3027f853" providerId="ADAL" clId="{D840B2BA-100B-41D2-8B86-83DEEE831E24}" dt="2024-07-02T10:07:22.942" v="12203" actId="20577"/>
          <ac:spMkLst>
            <pc:docMk/>
            <pc:sldMk cId="1013063350" sldId="364"/>
            <ac:spMk id="3" creationId="{440C9B57-9EA4-4E7A-36CC-C8C2D0D86BA1}"/>
          </ac:spMkLst>
        </pc:spChg>
        <pc:spChg chg="mod">
          <ac:chgData name="Opgenoort, Rik" userId="02ca8e0f-de7a-446c-a361-a75a3027f853" providerId="ADAL" clId="{D840B2BA-100B-41D2-8B86-83DEEE831E24}" dt="2024-07-03T12:27:55.546" v="12484" actId="404"/>
          <ac:spMkLst>
            <pc:docMk/>
            <pc:sldMk cId="1013063350" sldId="364"/>
            <ac:spMk id="5" creationId="{E61D9E82-F794-66F7-FB33-BE81F9C54DF1}"/>
          </ac:spMkLst>
        </pc:spChg>
      </pc:sldChg>
      <pc:sldChg chg="add">
        <pc:chgData name="Opgenoort, Rik" userId="02ca8e0f-de7a-446c-a361-a75a3027f853" providerId="ADAL" clId="{D840B2BA-100B-41D2-8B86-83DEEE831E24}" dt="2024-07-03T12:09:07.361" v="12424"/>
        <pc:sldMkLst>
          <pc:docMk/>
          <pc:sldMk cId="1853269683" sldId="365"/>
        </pc:sldMkLst>
      </pc:sldChg>
      <pc:sldChg chg="new del">
        <pc:chgData name="Opgenoort, Rik" userId="02ca8e0f-de7a-446c-a361-a75a3027f853" providerId="ADAL" clId="{D840B2BA-100B-41D2-8B86-83DEEE831E24}" dt="2024-07-03T12:39:00.513" v="12548" actId="2696"/>
        <pc:sldMkLst>
          <pc:docMk/>
          <pc:sldMk cId="2052754869" sldId="366"/>
        </pc:sldMkLst>
      </pc:sldChg>
      <pc:sldChg chg="addSp delSp modSp add mod">
        <pc:chgData name="Opgenoort, Rik" userId="02ca8e0f-de7a-446c-a361-a75a3027f853" providerId="ADAL" clId="{D840B2BA-100B-41D2-8B86-83DEEE831E24}" dt="2024-07-03T12:43:23.226" v="12572" actId="20577"/>
        <pc:sldMkLst>
          <pc:docMk/>
          <pc:sldMk cId="2858022230" sldId="366"/>
        </pc:sldMkLst>
        <pc:spChg chg="del">
          <ac:chgData name="Opgenoort, Rik" userId="02ca8e0f-de7a-446c-a361-a75a3027f853" providerId="ADAL" clId="{D840B2BA-100B-41D2-8B86-83DEEE831E24}" dt="2024-07-03T12:41:02.815" v="12554" actId="478"/>
          <ac:spMkLst>
            <pc:docMk/>
            <pc:sldMk cId="2858022230" sldId="366"/>
            <ac:spMk id="5" creationId="{E61D9E82-F794-66F7-FB33-BE81F9C54DF1}"/>
          </ac:spMkLst>
        </pc:spChg>
        <pc:spChg chg="add del">
          <ac:chgData name="Opgenoort, Rik" userId="02ca8e0f-de7a-446c-a361-a75a3027f853" providerId="ADAL" clId="{D840B2BA-100B-41D2-8B86-83DEEE831E24}" dt="2024-07-03T12:39:25.620" v="12551" actId="22"/>
          <ac:spMkLst>
            <pc:docMk/>
            <pc:sldMk cId="2858022230" sldId="366"/>
            <ac:spMk id="6" creationId="{5E32D3C1-27FC-74EB-B965-152811F081CF}"/>
          </ac:spMkLst>
        </pc:spChg>
        <pc:spChg chg="add mod">
          <ac:chgData name="Opgenoort, Rik" userId="02ca8e0f-de7a-446c-a361-a75a3027f853" providerId="ADAL" clId="{D840B2BA-100B-41D2-8B86-83DEEE831E24}" dt="2024-07-03T12:43:15.019" v="12569" actId="14100"/>
          <ac:spMkLst>
            <pc:docMk/>
            <pc:sldMk cId="2858022230" sldId="366"/>
            <ac:spMk id="8" creationId="{E90E8DE6-456E-9885-1097-A7692F6BA315}"/>
          </ac:spMkLst>
        </pc:spChg>
        <pc:spChg chg="del">
          <ac:chgData name="Opgenoort, Rik" userId="02ca8e0f-de7a-446c-a361-a75a3027f853" providerId="ADAL" clId="{D840B2BA-100B-41D2-8B86-83DEEE831E24}" dt="2024-07-03T12:39:28.867" v="12552" actId="478"/>
          <ac:spMkLst>
            <pc:docMk/>
            <pc:sldMk cId="2858022230" sldId="366"/>
            <ac:spMk id="9" creationId="{5E0F5791-D19A-4D05-DD6B-31364D4A3366}"/>
          </ac:spMkLst>
        </pc:spChg>
        <pc:spChg chg="add del mod">
          <ac:chgData name="Opgenoort, Rik" userId="02ca8e0f-de7a-446c-a361-a75a3027f853" providerId="ADAL" clId="{D840B2BA-100B-41D2-8B86-83DEEE831E24}" dt="2024-07-03T12:41:09.430" v="12557" actId="478"/>
          <ac:spMkLst>
            <pc:docMk/>
            <pc:sldMk cId="2858022230" sldId="366"/>
            <ac:spMk id="11" creationId="{EC3DF088-DE64-734E-C727-1E319D4B4463}"/>
          </ac:spMkLst>
        </pc:spChg>
        <pc:spChg chg="add mod">
          <ac:chgData name="Opgenoort, Rik" userId="02ca8e0f-de7a-446c-a361-a75a3027f853" providerId="ADAL" clId="{D840B2BA-100B-41D2-8B86-83DEEE831E24}" dt="2024-07-03T12:43:23.226" v="12572" actId="20577"/>
          <ac:spMkLst>
            <pc:docMk/>
            <pc:sldMk cId="2858022230" sldId="366"/>
            <ac:spMk id="13" creationId="{B579C8BF-C703-49AE-CBF2-134904BCA4EA}"/>
          </ac:spMkLst>
        </pc:spChg>
      </pc:sldChg>
      <pc:sldChg chg="modSp new del mod">
        <pc:chgData name="Opgenoort, Rik" userId="02ca8e0f-de7a-446c-a361-a75a3027f853" providerId="ADAL" clId="{D840B2BA-100B-41D2-8B86-83DEEE831E24}" dt="2024-07-03T12:36:11.637" v="12546" actId="2696"/>
        <pc:sldMkLst>
          <pc:docMk/>
          <pc:sldMk cId="3828687151" sldId="366"/>
        </pc:sldMkLst>
        <pc:spChg chg="mod">
          <ac:chgData name="Opgenoort, Rik" userId="02ca8e0f-de7a-446c-a361-a75a3027f853" providerId="ADAL" clId="{D840B2BA-100B-41D2-8B86-83DEEE831E24}" dt="2024-07-03T12:36:00.164" v="12545" actId="20577"/>
          <ac:spMkLst>
            <pc:docMk/>
            <pc:sldMk cId="3828687151" sldId="366"/>
            <ac:spMk id="3" creationId="{38CE1225-EBBA-5678-8DFE-22362B025822}"/>
          </ac:spMkLst>
        </pc:spChg>
      </pc:sldChg>
      <pc:sldChg chg="addSp delSp modSp new mod">
        <pc:chgData name="Opgenoort, Rik" userId="02ca8e0f-de7a-446c-a361-a75a3027f853" providerId="ADAL" clId="{D840B2BA-100B-41D2-8B86-83DEEE831E24}" dt="2024-07-03T14:02:30.087" v="12968" actId="20577"/>
        <pc:sldMkLst>
          <pc:docMk/>
          <pc:sldMk cId="2628818924" sldId="367"/>
        </pc:sldMkLst>
        <pc:spChg chg="mod">
          <ac:chgData name="Opgenoort, Rik" userId="02ca8e0f-de7a-446c-a361-a75a3027f853" providerId="ADAL" clId="{D840B2BA-100B-41D2-8B86-83DEEE831E24}" dt="2024-07-03T14:02:30.087" v="12968" actId="20577"/>
          <ac:spMkLst>
            <pc:docMk/>
            <pc:sldMk cId="2628818924" sldId="367"/>
            <ac:spMk id="5" creationId="{01796929-B3F2-B011-5ADB-CBE3BC88C0F2}"/>
          </ac:spMkLst>
        </pc:spChg>
        <pc:spChg chg="add del">
          <ac:chgData name="Opgenoort, Rik" userId="02ca8e0f-de7a-446c-a361-a75a3027f853" providerId="ADAL" clId="{D840B2BA-100B-41D2-8B86-83DEEE831E24}" dt="2024-07-03T12:55:55.712" v="12789" actId="22"/>
          <ac:spMkLst>
            <pc:docMk/>
            <pc:sldMk cId="2628818924" sldId="367"/>
            <ac:spMk id="8" creationId="{0BBB065A-44B6-D269-954E-2A1AF44FB6CC}"/>
          </ac:spMkLst>
        </pc:spChg>
      </pc:sldChg>
      <pc:sldChg chg="addSp modSp add mod">
        <pc:chgData name="Opgenoort, Rik" userId="02ca8e0f-de7a-446c-a361-a75a3027f853" providerId="ADAL" clId="{D840B2BA-100B-41D2-8B86-83DEEE831E24}" dt="2024-07-03T14:14:57.618" v="13058" actId="20577"/>
        <pc:sldMkLst>
          <pc:docMk/>
          <pc:sldMk cId="2739112723" sldId="368"/>
        </pc:sldMkLst>
        <pc:spChg chg="mod">
          <ac:chgData name="Opgenoort, Rik" userId="02ca8e0f-de7a-446c-a361-a75a3027f853" providerId="ADAL" clId="{D840B2BA-100B-41D2-8B86-83DEEE831E24}" dt="2024-07-03T14:04:06.102" v="12979" actId="20577"/>
          <ac:spMkLst>
            <pc:docMk/>
            <pc:sldMk cId="2739112723" sldId="368"/>
            <ac:spMk id="3" creationId="{AD47095D-4214-37FD-AEA3-6B0B0C115933}"/>
          </ac:spMkLst>
        </pc:spChg>
        <pc:spChg chg="mod">
          <ac:chgData name="Opgenoort, Rik" userId="02ca8e0f-de7a-446c-a361-a75a3027f853" providerId="ADAL" clId="{D840B2BA-100B-41D2-8B86-83DEEE831E24}" dt="2024-07-03T14:04:21.212" v="12981" actId="20577"/>
          <ac:spMkLst>
            <pc:docMk/>
            <pc:sldMk cId="2739112723" sldId="368"/>
            <ac:spMk id="6" creationId="{FFAC54C8-1FEC-EF50-A0F1-41DE690CC65D}"/>
          </ac:spMkLst>
        </pc:spChg>
        <pc:spChg chg="add mod">
          <ac:chgData name="Opgenoort, Rik" userId="02ca8e0f-de7a-446c-a361-a75a3027f853" providerId="ADAL" clId="{D840B2BA-100B-41D2-8B86-83DEEE831E24}" dt="2024-07-03T14:14:57.618" v="13058" actId="20577"/>
          <ac:spMkLst>
            <pc:docMk/>
            <pc:sldMk cId="2739112723" sldId="368"/>
            <ac:spMk id="8" creationId="{5314ECC1-BF4B-4407-F8B7-FB3A10A6CAF7}"/>
          </ac:spMkLst>
        </pc:spChg>
      </pc:sldChg>
      <pc:sldChg chg="delSp modSp add mod">
        <pc:chgData name="Opgenoort, Rik" userId="02ca8e0f-de7a-446c-a361-a75a3027f853" providerId="ADAL" clId="{D840B2BA-100B-41D2-8B86-83DEEE831E24}" dt="2024-07-03T14:12:53.603" v="13055" actId="404"/>
        <pc:sldMkLst>
          <pc:docMk/>
          <pc:sldMk cId="1934324540" sldId="369"/>
        </pc:sldMkLst>
        <pc:spChg chg="mod">
          <ac:chgData name="Opgenoort, Rik" userId="02ca8e0f-de7a-446c-a361-a75a3027f853" providerId="ADAL" clId="{D840B2BA-100B-41D2-8B86-83DEEE831E24}" dt="2024-07-03T14:12:53.603" v="13055" actId="404"/>
          <ac:spMkLst>
            <pc:docMk/>
            <pc:sldMk cId="1934324540" sldId="369"/>
            <ac:spMk id="16" creationId="{F9946036-7CC2-30D1-4511-176AF5D52618}"/>
          </ac:spMkLst>
        </pc:spChg>
        <pc:graphicFrameChg chg="mod modGraphic">
          <ac:chgData name="Opgenoort, Rik" userId="02ca8e0f-de7a-446c-a361-a75a3027f853" providerId="ADAL" clId="{D840B2BA-100B-41D2-8B86-83DEEE831E24}" dt="2024-07-03T14:12:39.529" v="13006" actId="404"/>
          <ac:graphicFrameMkLst>
            <pc:docMk/>
            <pc:sldMk cId="1934324540" sldId="369"/>
            <ac:graphicFrameMk id="14" creationId="{AFD0D690-8B25-226F-60C8-351C9C34BF62}"/>
          </ac:graphicFrameMkLst>
        </pc:graphicFrameChg>
        <pc:cxnChg chg="del">
          <ac:chgData name="Opgenoort, Rik" userId="02ca8e0f-de7a-446c-a361-a75a3027f853" providerId="ADAL" clId="{D840B2BA-100B-41D2-8B86-83DEEE831E24}" dt="2024-07-03T14:12:29.646" v="12993" actId="478"/>
          <ac:cxnSpMkLst>
            <pc:docMk/>
            <pc:sldMk cId="1934324540" sldId="369"/>
            <ac:cxnSpMk id="18" creationId="{40764805-74FA-FE8A-637E-8078A9CADF2F}"/>
          </ac:cxnSpMkLst>
        </pc:cxnChg>
      </pc:sldChg>
      <pc:sldMasterChg chg="delSldLayout">
        <pc:chgData name="Opgenoort, Rik" userId="02ca8e0f-de7a-446c-a361-a75a3027f853" providerId="ADAL" clId="{D840B2BA-100B-41D2-8B86-83DEEE831E24}" dt="2024-06-27T09:58:50.098" v="3824" actId="47"/>
        <pc:sldMasterMkLst>
          <pc:docMk/>
          <pc:sldMasterMk cId="1755746796" sldId="2147483648"/>
        </pc:sldMasterMkLst>
        <pc:sldLayoutChg chg="del">
          <pc:chgData name="Opgenoort, Rik" userId="02ca8e0f-de7a-446c-a361-a75a3027f853" providerId="ADAL" clId="{D840B2BA-100B-41D2-8B86-83DEEE831E24}" dt="2024-06-27T09:58:50.098" v="3824" actId="47"/>
          <pc:sldLayoutMkLst>
            <pc:docMk/>
            <pc:sldMasterMk cId="1755746796" sldId="2147483648"/>
            <pc:sldLayoutMk cId="3991295862" sldId="2147483665"/>
          </pc:sldLayoutMkLst>
        </pc:sldLayoutChg>
      </pc:sldMasterChg>
    </pc:docChg>
  </pc:docChgLst>
  <pc:docChgLst>
    <pc:chgData name="Rik Opgenoort" userId="02ca8e0f-de7a-446c-a361-a75a3027f853" providerId="ADAL" clId="{7ED23D5D-E210-4E1A-86D5-12BF7E5E02B8}"/>
    <pc:docChg chg="undo custSel addSld delSld modSld sldOrd addSection modSection">
      <pc:chgData name="Rik Opgenoort" userId="02ca8e0f-de7a-446c-a361-a75a3027f853" providerId="ADAL" clId="{7ED23D5D-E210-4E1A-86D5-12BF7E5E02B8}" dt="2024-12-03T18:36:31.667" v="1224" actId="313"/>
      <pc:docMkLst>
        <pc:docMk/>
      </pc:docMkLst>
      <pc:sldChg chg="addSp mod modAnim modNotesTx">
        <pc:chgData name="Rik Opgenoort" userId="02ca8e0f-de7a-446c-a361-a75a3027f853" providerId="ADAL" clId="{7ED23D5D-E210-4E1A-86D5-12BF7E5E02B8}" dt="2024-12-02T12:53:35.267" v="989"/>
        <pc:sldMkLst>
          <pc:docMk/>
          <pc:sldMk cId="2462062040" sldId="273"/>
        </pc:sldMkLst>
        <pc:inkChg chg="add">
          <ac:chgData name="Rik Opgenoort" userId="02ca8e0f-de7a-446c-a361-a75a3027f853" providerId="ADAL" clId="{7ED23D5D-E210-4E1A-86D5-12BF7E5E02B8}" dt="2024-11-29T15:49:18.177" v="9" actId="9405"/>
          <ac:inkMkLst>
            <pc:docMk/>
            <pc:sldMk cId="2462062040" sldId="273"/>
            <ac:inkMk id="5" creationId="{0AA3D089-885B-A1E8-A246-56CA3D4A10F4}"/>
          </ac:inkMkLst>
        </pc:inkChg>
      </pc:sldChg>
      <pc:sldChg chg="delSp mod">
        <pc:chgData name="Rik Opgenoort" userId="02ca8e0f-de7a-446c-a361-a75a3027f853" providerId="ADAL" clId="{7ED23D5D-E210-4E1A-86D5-12BF7E5E02B8}" dt="2024-12-02T10:42:33.376" v="965" actId="478"/>
        <pc:sldMkLst>
          <pc:docMk/>
          <pc:sldMk cId="826731361" sldId="275"/>
        </pc:sldMkLst>
        <pc:spChg chg="del">
          <ac:chgData name="Rik Opgenoort" userId="02ca8e0f-de7a-446c-a361-a75a3027f853" providerId="ADAL" clId="{7ED23D5D-E210-4E1A-86D5-12BF7E5E02B8}" dt="2024-12-02T10:42:32.208" v="964" actId="478"/>
          <ac:spMkLst>
            <pc:docMk/>
            <pc:sldMk cId="826731361" sldId="275"/>
            <ac:spMk id="8" creationId="{1F0218C7-7031-38D9-37EE-E28AD9E920E7}"/>
          </ac:spMkLst>
        </pc:spChg>
        <pc:spChg chg="del">
          <ac:chgData name="Rik Opgenoort" userId="02ca8e0f-de7a-446c-a361-a75a3027f853" providerId="ADAL" clId="{7ED23D5D-E210-4E1A-86D5-12BF7E5E02B8}" dt="2024-12-02T10:42:30.678" v="963" actId="478"/>
          <ac:spMkLst>
            <pc:docMk/>
            <pc:sldMk cId="826731361" sldId="275"/>
            <ac:spMk id="9" creationId="{B809C1ED-554D-6B71-D11E-A53CB6AB6E64}"/>
          </ac:spMkLst>
        </pc:spChg>
        <pc:spChg chg="del">
          <ac:chgData name="Rik Opgenoort" userId="02ca8e0f-de7a-446c-a361-a75a3027f853" providerId="ADAL" clId="{7ED23D5D-E210-4E1A-86D5-12BF7E5E02B8}" dt="2024-12-02T10:42:33.376" v="965" actId="478"/>
          <ac:spMkLst>
            <pc:docMk/>
            <pc:sldMk cId="826731361" sldId="275"/>
            <ac:spMk id="10" creationId="{6DF65D9B-7A66-0A29-D74B-C3345C15B8A5}"/>
          </ac:spMkLst>
        </pc:spChg>
      </pc:sldChg>
      <pc:sldChg chg="modSp mod">
        <pc:chgData name="Rik Opgenoort" userId="02ca8e0f-de7a-446c-a361-a75a3027f853" providerId="ADAL" clId="{7ED23D5D-E210-4E1A-86D5-12BF7E5E02B8}" dt="2024-11-29T15:52:03.478" v="42" actId="20577"/>
        <pc:sldMkLst>
          <pc:docMk/>
          <pc:sldMk cId="2966174318" sldId="281"/>
        </pc:sldMkLst>
        <pc:spChg chg="mod">
          <ac:chgData name="Rik Opgenoort" userId="02ca8e0f-de7a-446c-a361-a75a3027f853" providerId="ADAL" clId="{7ED23D5D-E210-4E1A-86D5-12BF7E5E02B8}" dt="2024-11-29T15:52:03.478" v="42" actId="20577"/>
          <ac:spMkLst>
            <pc:docMk/>
            <pc:sldMk cId="2966174318" sldId="281"/>
            <ac:spMk id="7" creationId="{CED961A2-6324-53DE-7D17-B2D410368D20}"/>
          </ac:spMkLst>
        </pc:spChg>
      </pc:sldChg>
      <pc:sldChg chg="modSp mod">
        <pc:chgData name="Rik Opgenoort" userId="02ca8e0f-de7a-446c-a361-a75a3027f853" providerId="ADAL" clId="{7ED23D5D-E210-4E1A-86D5-12BF7E5E02B8}" dt="2024-11-29T15:50:02.827" v="12" actId="6549"/>
        <pc:sldMkLst>
          <pc:docMk/>
          <pc:sldMk cId="915930367" sldId="283"/>
        </pc:sldMkLst>
        <pc:spChg chg="mod">
          <ac:chgData name="Rik Opgenoort" userId="02ca8e0f-de7a-446c-a361-a75a3027f853" providerId="ADAL" clId="{7ED23D5D-E210-4E1A-86D5-12BF7E5E02B8}" dt="2024-11-29T15:50:02.827" v="12" actId="6549"/>
          <ac:spMkLst>
            <pc:docMk/>
            <pc:sldMk cId="915930367" sldId="283"/>
            <ac:spMk id="5" creationId="{E61D9E82-F794-66F7-FB33-BE81F9C54DF1}"/>
          </ac:spMkLst>
        </pc:spChg>
      </pc:sldChg>
      <pc:sldChg chg="ord">
        <pc:chgData name="Rik Opgenoort" userId="02ca8e0f-de7a-446c-a361-a75a3027f853" providerId="ADAL" clId="{7ED23D5D-E210-4E1A-86D5-12BF7E5E02B8}" dt="2024-11-29T14:34:18.703" v="5"/>
        <pc:sldMkLst>
          <pc:docMk/>
          <pc:sldMk cId="241222345" sldId="293"/>
        </pc:sldMkLst>
      </pc:sldChg>
      <pc:sldChg chg="addSp delSp modSp mod">
        <pc:chgData name="Rik Opgenoort" userId="02ca8e0f-de7a-446c-a361-a75a3027f853" providerId="ADAL" clId="{7ED23D5D-E210-4E1A-86D5-12BF7E5E02B8}" dt="2024-12-02T12:49:39.494" v="980" actId="478"/>
        <pc:sldMkLst>
          <pc:docMk/>
          <pc:sldMk cId="1522812381" sldId="319"/>
        </pc:sldMkLst>
        <pc:spChg chg="mod">
          <ac:chgData name="Rik Opgenoort" userId="02ca8e0f-de7a-446c-a361-a75a3027f853" providerId="ADAL" clId="{7ED23D5D-E210-4E1A-86D5-12BF7E5E02B8}" dt="2024-12-02T12:47:51.158" v="973"/>
          <ac:spMkLst>
            <pc:docMk/>
            <pc:sldMk cId="1522812381" sldId="319"/>
            <ac:spMk id="2" creationId="{84D11FFA-5910-25CF-97FC-3F57A26D2F34}"/>
          </ac:spMkLst>
        </pc:spChg>
        <pc:spChg chg="add del mod">
          <ac:chgData name="Rik Opgenoort" userId="02ca8e0f-de7a-446c-a361-a75a3027f853" providerId="ADAL" clId="{7ED23D5D-E210-4E1A-86D5-12BF7E5E02B8}" dt="2024-12-02T12:49:37.180" v="979" actId="478"/>
          <ac:spMkLst>
            <pc:docMk/>
            <pc:sldMk cId="1522812381" sldId="319"/>
            <ac:spMk id="7" creationId="{58C272AB-6D2A-F0D7-AD55-F58B170BF921}"/>
          </ac:spMkLst>
        </pc:spChg>
        <pc:spChg chg="add del mod">
          <ac:chgData name="Rik Opgenoort" userId="02ca8e0f-de7a-446c-a361-a75a3027f853" providerId="ADAL" clId="{7ED23D5D-E210-4E1A-86D5-12BF7E5E02B8}" dt="2024-12-02T12:49:39.494" v="980" actId="478"/>
          <ac:spMkLst>
            <pc:docMk/>
            <pc:sldMk cId="1522812381" sldId="319"/>
            <ac:spMk id="9" creationId="{2D1BADFE-C10A-F534-4C93-19ABD5D07529}"/>
          </ac:spMkLst>
        </pc:spChg>
      </pc:sldChg>
      <pc:sldChg chg="addSp delSp mod">
        <pc:chgData name="Rik Opgenoort" userId="02ca8e0f-de7a-446c-a361-a75a3027f853" providerId="ADAL" clId="{7ED23D5D-E210-4E1A-86D5-12BF7E5E02B8}" dt="2024-12-02T12:49:58.819" v="984" actId="22"/>
        <pc:sldMkLst>
          <pc:docMk/>
          <pc:sldMk cId="749089689" sldId="339"/>
        </pc:sldMkLst>
        <pc:spChg chg="add del">
          <ac:chgData name="Rik Opgenoort" userId="02ca8e0f-de7a-446c-a361-a75a3027f853" providerId="ADAL" clId="{7ED23D5D-E210-4E1A-86D5-12BF7E5E02B8}" dt="2024-12-02T12:49:55.310" v="982" actId="22"/>
          <ac:spMkLst>
            <pc:docMk/>
            <pc:sldMk cId="749089689" sldId="339"/>
            <ac:spMk id="8" creationId="{523D5DE8-EDE3-AA93-E2E4-0F0E8AF86256}"/>
          </ac:spMkLst>
        </pc:spChg>
        <pc:spChg chg="add del">
          <ac:chgData name="Rik Opgenoort" userId="02ca8e0f-de7a-446c-a361-a75a3027f853" providerId="ADAL" clId="{7ED23D5D-E210-4E1A-86D5-12BF7E5E02B8}" dt="2024-12-02T12:49:58.819" v="984" actId="22"/>
          <ac:spMkLst>
            <pc:docMk/>
            <pc:sldMk cId="749089689" sldId="339"/>
            <ac:spMk id="10" creationId="{76E03FAF-2E37-39E7-99C4-0CBFEB3DDBAD}"/>
          </ac:spMkLst>
        </pc:spChg>
      </pc:sldChg>
      <pc:sldChg chg="modSp mod">
        <pc:chgData name="Rik Opgenoort" userId="02ca8e0f-de7a-446c-a361-a75a3027f853" providerId="ADAL" clId="{7ED23D5D-E210-4E1A-86D5-12BF7E5E02B8}" dt="2024-12-02T12:56:01.249" v="1016" actId="14100"/>
        <pc:sldMkLst>
          <pc:docMk/>
          <pc:sldMk cId="4294582322" sldId="345"/>
        </pc:sldMkLst>
        <pc:spChg chg="mod">
          <ac:chgData name="Rik Opgenoort" userId="02ca8e0f-de7a-446c-a361-a75a3027f853" providerId="ADAL" clId="{7ED23D5D-E210-4E1A-86D5-12BF7E5E02B8}" dt="2024-12-02T12:55:51.338" v="1014" actId="14100"/>
          <ac:spMkLst>
            <pc:docMk/>
            <pc:sldMk cId="4294582322" sldId="345"/>
            <ac:spMk id="5" creationId="{1F446AE1-1376-1E1F-66B3-8FF6147E71E9}"/>
          </ac:spMkLst>
        </pc:spChg>
        <pc:spChg chg="mod">
          <ac:chgData name="Rik Opgenoort" userId="02ca8e0f-de7a-446c-a361-a75a3027f853" providerId="ADAL" clId="{7ED23D5D-E210-4E1A-86D5-12BF7E5E02B8}" dt="2024-12-02T12:56:01.249" v="1016" actId="14100"/>
          <ac:spMkLst>
            <pc:docMk/>
            <pc:sldMk cId="4294582322" sldId="345"/>
            <ac:spMk id="8" creationId="{36BA264B-5A7A-5E3E-CC77-D030BF1725AE}"/>
          </ac:spMkLst>
        </pc:spChg>
      </pc:sldChg>
      <pc:sldChg chg="modSp mod">
        <pc:chgData name="Rik Opgenoort" userId="02ca8e0f-de7a-446c-a361-a75a3027f853" providerId="ADAL" clId="{7ED23D5D-E210-4E1A-86D5-12BF7E5E02B8}" dt="2024-12-03T13:30:35.871" v="1024" actId="20577"/>
        <pc:sldMkLst>
          <pc:docMk/>
          <pc:sldMk cId="1133661796" sldId="354"/>
        </pc:sldMkLst>
        <pc:spChg chg="mod">
          <ac:chgData name="Rik Opgenoort" userId="02ca8e0f-de7a-446c-a361-a75a3027f853" providerId="ADAL" clId="{7ED23D5D-E210-4E1A-86D5-12BF7E5E02B8}" dt="2024-12-03T13:30:35.871" v="1024" actId="20577"/>
          <ac:spMkLst>
            <pc:docMk/>
            <pc:sldMk cId="1133661796" sldId="354"/>
            <ac:spMk id="5" creationId="{7742D31C-3739-6701-CA6F-AB055BC6EA6E}"/>
          </ac:spMkLst>
        </pc:spChg>
      </pc:sldChg>
      <pc:sldChg chg="addSp delSp modSp mod ord modNotesTx">
        <pc:chgData name="Rik Opgenoort" userId="02ca8e0f-de7a-446c-a361-a75a3027f853" providerId="ADAL" clId="{7ED23D5D-E210-4E1A-86D5-12BF7E5E02B8}" dt="2024-12-02T12:39:14.682" v="970" actId="478"/>
        <pc:sldMkLst>
          <pc:docMk/>
          <pc:sldMk cId="841853472" sldId="370"/>
        </pc:sldMkLst>
        <pc:spChg chg="add del mod">
          <ac:chgData name="Rik Opgenoort" userId="02ca8e0f-de7a-446c-a361-a75a3027f853" providerId="ADAL" clId="{7ED23D5D-E210-4E1A-86D5-12BF7E5E02B8}" dt="2024-12-02T12:39:14.682" v="970" actId="478"/>
          <ac:spMkLst>
            <pc:docMk/>
            <pc:sldMk cId="841853472" sldId="370"/>
            <ac:spMk id="9" creationId="{2A5506BE-705F-E951-D2B2-05513D2044DF}"/>
          </ac:spMkLst>
        </pc:spChg>
      </pc:sldChg>
      <pc:sldChg chg="new del">
        <pc:chgData name="Rik Opgenoort" userId="02ca8e0f-de7a-446c-a361-a75a3027f853" providerId="ADAL" clId="{7ED23D5D-E210-4E1A-86D5-12BF7E5E02B8}" dt="2024-11-29T14:33:48.810" v="1" actId="680"/>
        <pc:sldMkLst>
          <pc:docMk/>
          <pc:sldMk cId="1935680994" sldId="372"/>
        </pc:sldMkLst>
      </pc:sldChg>
      <pc:sldChg chg="modSp new del mod modShow">
        <pc:chgData name="Rik Opgenoort" userId="02ca8e0f-de7a-446c-a361-a75a3027f853" providerId="ADAL" clId="{7ED23D5D-E210-4E1A-86D5-12BF7E5E02B8}" dt="2024-12-02T10:43:22.048" v="966" actId="2696"/>
        <pc:sldMkLst>
          <pc:docMk/>
          <pc:sldMk cId="3479817634" sldId="372"/>
        </pc:sldMkLst>
        <pc:spChg chg="mod">
          <ac:chgData name="Rik Opgenoort" userId="02ca8e0f-de7a-446c-a361-a75a3027f853" providerId="ADAL" clId="{7ED23D5D-E210-4E1A-86D5-12BF7E5E02B8}" dt="2024-11-29T14:37:05.357" v="8" actId="6549"/>
          <ac:spMkLst>
            <pc:docMk/>
            <pc:sldMk cId="3479817634" sldId="372"/>
            <ac:spMk id="4" creationId="{253F5322-4458-B290-768F-1E23B7D521C3}"/>
          </ac:spMkLst>
        </pc:spChg>
      </pc:sldChg>
      <pc:sldChg chg="modSp add mod">
        <pc:chgData name="Rik Opgenoort" userId="02ca8e0f-de7a-446c-a361-a75a3027f853" providerId="ADAL" clId="{7ED23D5D-E210-4E1A-86D5-12BF7E5E02B8}" dt="2024-11-29T16:06:19.138" v="957" actId="2711"/>
        <pc:sldMkLst>
          <pc:docMk/>
          <pc:sldMk cId="664750634" sldId="373"/>
        </pc:sldMkLst>
        <pc:spChg chg="mod">
          <ac:chgData name="Rik Opgenoort" userId="02ca8e0f-de7a-446c-a361-a75a3027f853" providerId="ADAL" clId="{7ED23D5D-E210-4E1A-86D5-12BF7E5E02B8}" dt="2024-11-29T16:04:04.974" v="819" actId="313"/>
          <ac:spMkLst>
            <pc:docMk/>
            <pc:sldMk cId="664750634" sldId="373"/>
            <ac:spMk id="2" creationId="{84D11FFA-5910-25CF-97FC-3F57A26D2F34}"/>
          </ac:spMkLst>
        </pc:spChg>
        <pc:spChg chg="mod">
          <ac:chgData name="Rik Opgenoort" userId="02ca8e0f-de7a-446c-a361-a75a3027f853" providerId="ADAL" clId="{7ED23D5D-E210-4E1A-86D5-12BF7E5E02B8}" dt="2024-11-29T15:53:22.945" v="45" actId="20577"/>
          <ac:spMkLst>
            <pc:docMk/>
            <pc:sldMk cId="664750634" sldId="373"/>
            <ac:spMk id="3" creationId="{1037FAE8-BA8C-4FA6-DEF6-3A1DB5D2324A}"/>
          </ac:spMkLst>
        </pc:spChg>
        <pc:spChg chg="mod">
          <ac:chgData name="Rik Opgenoort" userId="02ca8e0f-de7a-446c-a361-a75a3027f853" providerId="ADAL" clId="{7ED23D5D-E210-4E1A-86D5-12BF7E5E02B8}" dt="2024-11-29T16:06:19.138" v="957" actId="2711"/>
          <ac:spMkLst>
            <pc:docMk/>
            <pc:sldMk cId="664750634" sldId="373"/>
            <ac:spMk id="5" creationId="{6F0F8AE3-FA92-1A18-5890-FBC83C92892A}"/>
          </ac:spMkLst>
        </pc:spChg>
      </pc:sldChg>
      <pc:sldChg chg="add">
        <pc:chgData name="Rik Opgenoort" userId="02ca8e0f-de7a-446c-a361-a75a3027f853" providerId="ADAL" clId="{7ED23D5D-E210-4E1A-86D5-12BF7E5E02B8}" dt="2024-11-29T15:55:12.096" v="161"/>
        <pc:sldMkLst>
          <pc:docMk/>
          <pc:sldMk cId="4171347482" sldId="374"/>
        </pc:sldMkLst>
      </pc:sldChg>
      <pc:sldChg chg="add ord">
        <pc:chgData name="Rik Opgenoort" userId="02ca8e0f-de7a-446c-a361-a75a3027f853" providerId="ADAL" clId="{7ED23D5D-E210-4E1A-86D5-12BF7E5E02B8}" dt="2024-11-29T15:55:17.199" v="163"/>
        <pc:sldMkLst>
          <pc:docMk/>
          <pc:sldMk cId="603601374" sldId="375"/>
        </pc:sldMkLst>
      </pc:sldChg>
      <pc:sldChg chg="add">
        <pc:chgData name="Rik Opgenoort" userId="02ca8e0f-de7a-446c-a361-a75a3027f853" providerId="ADAL" clId="{7ED23D5D-E210-4E1A-86D5-12BF7E5E02B8}" dt="2024-12-02T12:41:32.850" v="971"/>
        <pc:sldMkLst>
          <pc:docMk/>
          <pc:sldMk cId="802846450" sldId="376"/>
        </pc:sldMkLst>
      </pc:sldChg>
      <pc:sldChg chg="modSp add mod">
        <pc:chgData name="Rik Opgenoort" userId="02ca8e0f-de7a-446c-a361-a75a3027f853" providerId="ADAL" clId="{7ED23D5D-E210-4E1A-86D5-12BF7E5E02B8}" dt="2024-12-02T12:50:25.530" v="988" actId="6549"/>
        <pc:sldMkLst>
          <pc:docMk/>
          <pc:sldMk cId="3833861914" sldId="377"/>
        </pc:sldMkLst>
        <pc:spChg chg="mod">
          <ac:chgData name="Rik Opgenoort" userId="02ca8e0f-de7a-446c-a361-a75a3027f853" providerId="ADAL" clId="{7ED23D5D-E210-4E1A-86D5-12BF7E5E02B8}" dt="2024-12-02T12:50:25.530" v="988" actId="6549"/>
          <ac:spMkLst>
            <pc:docMk/>
            <pc:sldMk cId="3833861914" sldId="377"/>
            <ac:spMk id="5" creationId="{6F0F8AE3-FA92-1A18-5890-FBC83C92892A}"/>
          </ac:spMkLst>
        </pc:spChg>
      </pc:sldChg>
      <pc:sldChg chg="modSp add mod">
        <pc:chgData name="Rik Opgenoort" userId="02ca8e0f-de7a-446c-a361-a75a3027f853" providerId="ADAL" clId="{7ED23D5D-E210-4E1A-86D5-12BF7E5E02B8}" dt="2024-12-03T18:36:31.667" v="1224" actId="313"/>
        <pc:sldMkLst>
          <pc:docMk/>
          <pc:sldMk cId="4099751971" sldId="378"/>
        </pc:sldMkLst>
        <pc:spChg chg="mod">
          <ac:chgData name="Rik Opgenoort" userId="02ca8e0f-de7a-446c-a361-a75a3027f853" providerId="ADAL" clId="{7ED23D5D-E210-4E1A-86D5-12BF7E5E02B8}" dt="2024-12-03T18:36:31.667" v="1224" actId="313"/>
          <ac:spMkLst>
            <pc:docMk/>
            <pc:sldMk cId="4099751971" sldId="378"/>
            <ac:spMk id="5" creationId="{E61D9E82-F794-66F7-FB33-BE81F9C54DF1}"/>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hyperlink" Target="https://linkedin.com/in/rop11" TargetMode="External"/></Relationships>
</file>

<file path=ppt/diagrams/_rels/data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hyperlink" Target="https://rix.fyi/"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linkedin.com/in/rop11" TargetMode="External"/><Relationship Id="rId1" Type="http://schemas.openxmlformats.org/officeDocument/2006/relationships/image" Target="../media/image14.jpg"/></Relationships>
</file>

<file path=ppt/diagrams/_rels/drawing2.xml.rels><?xml version="1.0" encoding="UTF-8" standalone="yes"?>
<Relationships xmlns="http://schemas.openxmlformats.org/package/2006/relationships"><Relationship Id="rId2" Type="http://schemas.openxmlformats.org/officeDocument/2006/relationships/hyperlink" Target="https://rix.fyi/" TargetMode="External"/><Relationship Id="rId1" Type="http://schemas.openxmlformats.org/officeDocument/2006/relationships/image" Target="../media/image14.jp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46543D-9D43-C54A-A746-70EBC2692792}" type="doc">
      <dgm:prSet loTypeId="urn:microsoft.com/office/officeart/2005/8/layout/radial2" loCatId="" qsTypeId="urn:microsoft.com/office/officeart/2005/8/quickstyle/simple1" qsCatId="simple" csTypeId="urn:microsoft.com/office/officeart/2005/8/colors/accent0_3" csCatId="mainScheme" phldr="1"/>
      <dgm:spPr/>
      <dgm:t>
        <a:bodyPr/>
        <a:lstStyle/>
        <a:p>
          <a:endParaRPr lang="nl-NL"/>
        </a:p>
      </dgm:t>
    </dgm:pt>
    <dgm:pt modelId="{729322BF-83E7-F247-B3E6-BD50F308350F}">
      <dgm:prSet phldrT="[Tekst]" custT="1"/>
      <dgm:spPr/>
      <dgm:t>
        <a:bodyPr/>
        <a:lstStyle/>
        <a:p>
          <a:r>
            <a:rPr lang="nl-NL" sz="1000" dirty="0"/>
            <a:t>±12 jaar ervaring</a:t>
          </a:r>
        </a:p>
      </dgm:t>
    </dgm:pt>
    <dgm:pt modelId="{ABF7B58D-95E6-524A-96DC-57D58B9E9ACF}" type="parTrans" cxnId="{EBFA02AC-C9CA-E547-AA26-03F49F65F6D6}">
      <dgm:prSet/>
      <dgm:spPr/>
      <dgm:t>
        <a:bodyPr/>
        <a:lstStyle/>
        <a:p>
          <a:endParaRPr lang="nl-NL"/>
        </a:p>
      </dgm:t>
    </dgm:pt>
    <dgm:pt modelId="{77F0BE1D-A7F0-2C47-B470-C6889AC27A5C}" type="sibTrans" cxnId="{EBFA02AC-C9CA-E547-AA26-03F49F65F6D6}">
      <dgm:prSet/>
      <dgm:spPr/>
      <dgm:t>
        <a:bodyPr/>
        <a:lstStyle/>
        <a:p>
          <a:endParaRPr lang="nl-NL"/>
        </a:p>
      </dgm:t>
    </dgm:pt>
    <dgm:pt modelId="{FBEB32EF-2CF6-D14F-A764-4F02F4126EBA}">
      <dgm:prSet phldrT="[Tekst]" custT="1"/>
      <dgm:spPr/>
      <dgm:t>
        <a:bodyPr/>
        <a:lstStyle/>
        <a:p>
          <a:pPr marL="0" lvl="0" indent="0" algn="ctr" defTabSz="355600">
            <a:lnSpc>
              <a:spcPct val="90000"/>
            </a:lnSpc>
            <a:spcBef>
              <a:spcPct val="0"/>
            </a:spcBef>
            <a:spcAft>
              <a:spcPct val="35000"/>
            </a:spcAft>
            <a:buNone/>
          </a:pPr>
          <a:r>
            <a:rPr lang="nl-NL" sz="800" kern="1200" dirty="0"/>
            <a:t>Systems Engineering </a:t>
          </a:r>
        </a:p>
        <a:p>
          <a:pPr marL="0" lvl="0" indent="0" algn="ctr" defTabSz="355600">
            <a:lnSpc>
              <a:spcPct val="90000"/>
            </a:lnSpc>
            <a:spcBef>
              <a:spcPct val="0"/>
            </a:spcBef>
            <a:spcAft>
              <a:spcPct val="35000"/>
            </a:spcAft>
            <a:buFont typeface="Arial" panose="020B0604020202020204" pitchFamily="34" charset="0"/>
            <a:buChar char="•"/>
          </a:pPr>
          <a:r>
            <a:rPr lang="nl-NL" sz="800" kern="1200" dirty="0"/>
            <a:t>BIM</a:t>
          </a:r>
        </a:p>
        <a:p>
          <a:pPr marL="0" lvl="0" indent="0" algn="ctr" defTabSz="355600">
            <a:lnSpc>
              <a:spcPct val="90000"/>
            </a:lnSpc>
            <a:spcBef>
              <a:spcPct val="0"/>
            </a:spcBef>
            <a:spcAft>
              <a:spcPct val="35000"/>
            </a:spcAft>
            <a:buFont typeface="Arial" panose="020B0604020202020204" pitchFamily="34" charset="0"/>
            <a:buChar char="•"/>
          </a:pPr>
          <a:r>
            <a:rPr lang="nl-NL" sz="800" kern="1200" dirty="0"/>
            <a:t>Semantisch modelleren</a:t>
          </a:r>
        </a:p>
        <a:p>
          <a:pPr marL="0" lvl="0" indent="0" algn="ctr" defTabSz="355600">
            <a:lnSpc>
              <a:spcPct val="90000"/>
            </a:lnSpc>
            <a:spcBef>
              <a:spcPct val="0"/>
            </a:spcBef>
            <a:spcAft>
              <a:spcPct val="35000"/>
            </a:spcAft>
            <a:buFont typeface="Arial" panose="020B0604020202020204" pitchFamily="34" charset="0"/>
            <a:buChar char="•"/>
          </a:pPr>
          <a:r>
            <a:rPr lang="nl-NL" sz="800" kern="1200" dirty="0"/>
            <a:t>LinkedData</a:t>
          </a:r>
          <a:endParaRPr lang="nl-NL" sz="800" kern="1200" dirty="0">
            <a:solidFill>
              <a:srgbClr val="FFFFFF"/>
            </a:solidFill>
            <a:latin typeface="Calibri" panose="020F0502020204030204"/>
            <a:ea typeface="+mn-ea"/>
            <a:cs typeface="+mn-cs"/>
          </a:endParaRPr>
        </a:p>
      </dgm:t>
    </dgm:pt>
    <dgm:pt modelId="{DEDC3E1D-D19A-5842-B93F-088F305CB335}" type="parTrans" cxnId="{D91E5475-944C-5642-8255-89E4527F12E1}">
      <dgm:prSet/>
      <dgm:spPr/>
      <dgm:t>
        <a:bodyPr/>
        <a:lstStyle/>
        <a:p>
          <a:endParaRPr lang="nl-NL"/>
        </a:p>
      </dgm:t>
    </dgm:pt>
    <dgm:pt modelId="{0141F74A-BA8A-E04D-B118-62BA3A437311}" type="sibTrans" cxnId="{D91E5475-944C-5642-8255-89E4527F12E1}">
      <dgm:prSet/>
      <dgm:spPr/>
      <dgm:t>
        <a:bodyPr/>
        <a:lstStyle/>
        <a:p>
          <a:endParaRPr lang="nl-NL"/>
        </a:p>
      </dgm:t>
    </dgm:pt>
    <dgm:pt modelId="{61526189-D4A2-F141-932A-9A3AC9C36882}">
      <dgm:prSet phldrT="[Tekst]" custT="1"/>
      <dgm:spPr/>
      <dgm:t>
        <a:bodyPr/>
        <a:lstStyle/>
        <a:p>
          <a:r>
            <a:rPr lang="nl-NL" sz="1000" dirty="0"/>
            <a:t>±5 jaar bij CROW</a:t>
          </a:r>
        </a:p>
      </dgm:t>
    </dgm:pt>
    <dgm:pt modelId="{2EB828EA-CE30-394F-809A-E2B5001B6CB8}" type="parTrans" cxnId="{5630545B-01FE-E14D-B97D-7BFE6D585B8E}">
      <dgm:prSet/>
      <dgm:spPr/>
      <dgm:t>
        <a:bodyPr/>
        <a:lstStyle/>
        <a:p>
          <a:endParaRPr lang="nl-NL"/>
        </a:p>
      </dgm:t>
    </dgm:pt>
    <dgm:pt modelId="{C0108811-7650-004F-AE16-881122F0AEC3}" type="sibTrans" cxnId="{5630545B-01FE-E14D-B97D-7BFE6D585B8E}">
      <dgm:prSet/>
      <dgm:spPr/>
      <dgm:t>
        <a:bodyPr/>
        <a:lstStyle/>
        <a:p>
          <a:endParaRPr lang="nl-NL"/>
        </a:p>
      </dgm:t>
    </dgm:pt>
    <dgm:pt modelId="{A0B600B9-B809-C64F-969C-C9D308C5B4FB}">
      <dgm:prSet phldrT="[Tekst]" custT="1"/>
      <dgm:spPr/>
      <dgm:t>
        <a:bodyPr/>
        <a:lstStyle/>
        <a:p>
          <a:r>
            <a:rPr lang="en-US" sz="800" dirty="0"/>
            <a:t>LinkedData specialist</a:t>
          </a:r>
        </a:p>
        <a:p>
          <a:r>
            <a:rPr lang="en-US" sz="800" dirty="0" err="1"/>
            <a:t>Informatie-modelleur</a:t>
          </a:r>
          <a:endParaRPr lang="en-US" sz="800" dirty="0"/>
        </a:p>
        <a:p>
          <a:r>
            <a:rPr lang="en-US" sz="800" dirty="0" err="1"/>
            <a:t>Informatie</a:t>
          </a:r>
          <a:r>
            <a:rPr lang="en-US" sz="800" dirty="0"/>
            <a:t> architect</a:t>
          </a:r>
        </a:p>
      </dgm:t>
    </dgm:pt>
    <dgm:pt modelId="{A7F36908-898C-0440-A86F-8DB0C710EC15}" type="parTrans" cxnId="{B23BA8FD-E473-AC47-A5B8-E839F72E3D09}">
      <dgm:prSet/>
      <dgm:spPr/>
      <dgm:t>
        <a:bodyPr/>
        <a:lstStyle/>
        <a:p>
          <a:endParaRPr lang="nl-NL"/>
        </a:p>
      </dgm:t>
    </dgm:pt>
    <dgm:pt modelId="{C4305AB1-27CB-FE4F-99D4-907A8ED31B67}" type="sibTrans" cxnId="{B23BA8FD-E473-AC47-A5B8-E839F72E3D09}">
      <dgm:prSet/>
      <dgm:spPr/>
      <dgm:t>
        <a:bodyPr/>
        <a:lstStyle/>
        <a:p>
          <a:endParaRPr lang="nl-NL"/>
        </a:p>
      </dgm:t>
    </dgm:pt>
    <dgm:pt modelId="{CAB2FF18-DB45-F044-8A8C-FEFD91913909}">
      <dgm:prSet phldrT="[Tekst]" custT="1"/>
      <dgm:spPr/>
      <dgm:t>
        <a:bodyPr/>
        <a:lstStyle/>
        <a:p>
          <a:r>
            <a:rPr lang="en-US" sz="10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linkedin.com/in/rop11 </a:t>
          </a:r>
          <a:endParaRPr lang="nl-NL" sz="1000" dirty="0">
            <a:solidFill>
              <a:schemeClr val="bg1"/>
            </a:solidFill>
          </a:endParaRPr>
        </a:p>
      </dgm:t>
    </dgm:pt>
    <dgm:pt modelId="{517A7667-849C-964B-9B85-FADA19251254}" type="parTrans" cxnId="{40DEB9D2-A63F-E34A-8693-E4D97843066E}">
      <dgm:prSet/>
      <dgm:spPr/>
      <dgm:t>
        <a:bodyPr/>
        <a:lstStyle/>
        <a:p>
          <a:endParaRPr lang="nl-NL"/>
        </a:p>
      </dgm:t>
    </dgm:pt>
    <dgm:pt modelId="{699928F2-6197-3B48-91A8-77968DDC59FB}" type="sibTrans" cxnId="{40DEB9D2-A63F-E34A-8693-E4D97843066E}">
      <dgm:prSet/>
      <dgm:spPr/>
      <dgm:t>
        <a:bodyPr/>
        <a:lstStyle/>
        <a:p>
          <a:endParaRPr lang="nl-NL"/>
        </a:p>
      </dgm:t>
    </dgm:pt>
    <dgm:pt modelId="{36540351-4D81-5147-88DF-A5FB7AC71153}" type="pres">
      <dgm:prSet presAssocID="{AA46543D-9D43-C54A-A746-70EBC2692792}" presName="composite" presStyleCnt="0">
        <dgm:presLayoutVars>
          <dgm:chMax val="5"/>
          <dgm:dir/>
          <dgm:animLvl val="ctr"/>
          <dgm:resizeHandles val="exact"/>
        </dgm:presLayoutVars>
      </dgm:prSet>
      <dgm:spPr/>
    </dgm:pt>
    <dgm:pt modelId="{7E4AE529-9518-1546-BBB0-0E65BB3AC763}" type="pres">
      <dgm:prSet presAssocID="{AA46543D-9D43-C54A-A746-70EBC2692792}" presName="cycle" presStyleCnt="0"/>
      <dgm:spPr/>
    </dgm:pt>
    <dgm:pt modelId="{3C05C0C5-F89F-EA44-9A21-B8F891E0E506}" type="pres">
      <dgm:prSet presAssocID="{AA46543D-9D43-C54A-A746-70EBC2692792}" presName="centerShape" presStyleCnt="0"/>
      <dgm:spPr/>
    </dgm:pt>
    <dgm:pt modelId="{A0BF22C0-2804-D34A-862F-5A25ADEDAB97}" type="pres">
      <dgm:prSet presAssocID="{AA46543D-9D43-C54A-A746-70EBC2692792}" presName="connSite" presStyleLbl="node1" presStyleIdx="0" presStyleCnt="6"/>
      <dgm:spPr/>
    </dgm:pt>
    <dgm:pt modelId="{B729A4FD-0E4E-D04C-88B0-46FC641F1425}" type="pres">
      <dgm:prSet presAssocID="{AA46543D-9D43-C54A-A746-70EBC2692792}" presName="visible" presStyleLbl="node1" presStyleIdx="0" presStyleCnt="6"/>
      <dgm:spPr>
        <a:blipFill rotWithShape="1">
          <a:blip xmlns:r="http://schemas.openxmlformats.org/officeDocument/2006/relationships" r:embed="rId2"/>
          <a:srcRect/>
          <a:stretch>
            <a:fillRect/>
          </a:stretch>
        </a:blipFill>
      </dgm:spPr>
    </dgm:pt>
    <dgm:pt modelId="{086F4649-7E21-E048-B370-5A8AFF5D5819}" type="pres">
      <dgm:prSet presAssocID="{ABF7B58D-95E6-524A-96DC-57D58B9E9ACF}" presName="Name25" presStyleLbl="parChTrans1D1" presStyleIdx="0" presStyleCnt="5"/>
      <dgm:spPr/>
    </dgm:pt>
    <dgm:pt modelId="{4D4912AC-A5B5-4A4D-A31E-1ACE12F269E9}" type="pres">
      <dgm:prSet presAssocID="{729322BF-83E7-F247-B3E6-BD50F308350F}" presName="node" presStyleCnt="0"/>
      <dgm:spPr/>
    </dgm:pt>
    <dgm:pt modelId="{B1E95EE2-E99C-1749-86CD-7FB9D46BB48A}" type="pres">
      <dgm:prSet presAssocID="{729322BF-83E7-F247-B3E6-BD50F308350F}" presName="parentNode" presStyleLbl="node1" presStyleIdx="1" presStyleCnt="6">
        <dgm:presLayoutVars>
          <dgm:chMax val="1"/>
          <dgm:bulletEnabled val="1"/>
        </dgm:presLayoutVars>
      </dgm:prSet>
      <dgm:spPr/>
    </dgm:pt>
    <dgm:pt modelId="{B666DE6E-C2E4-A545-9E6B-1942DAF549A5}" type="pres">
      <dgm:prSet presAssocID="{729322BF-83E7-F247-B3E6-BD50F308350F}" presName="childNode" presStyleLbl="revTx" presStyleIdx="0" presStyleCnt="0">
        <dgm:presLayoutVars>
          <dgm:bulletEnabled val="1"/>
        </dgm:presLayoutVars>
      </dgm:prSet>
      <dgm:spPr/>
    </dgm:pt>
    <dgm:pt modelId="{B6102EDF-6102-CC40-B67E-335CF1D95C32}" type="pres">
      <dgm:prSet presAssocID="{DEDC3E1D-D19A-5842-B93F-088F305CB335}" presName="Name25" presStyleLbl="parChTrans1D1" presStyleIdx="1" presStyleCnt="5"/>
      <dgm:spPr/>
    </dgm:pt>
    <dgm:pt modelId="{E9083FAF-70F3-DB4F-BA46-DF059ED01CE9}" type="pres">
      <dgm:prSet presAssocID="{FBEB32EF-2CF6-D14F-A764-4F02F4126EBA}" presName="node" presStyleCnt="0"/>
      <dgm:spPr/>
    </dgm:pt>
    <dgm:pt modelId="{66E17A4A-941D-5C45-A4D3-5EF4D2663E3F}" type="pres">
      <dgm:prSet presAssocID="{FBEB32EF-2CF6-D14F-A764-4F02F4126EBA}" presName="parentNode" presStyleLbl="node1" presStyleIdx="2" presStyleCnt="6">
        <dgm:presLayoutVars>
          <dgm:chMax val="1"/>
          <dgm:bulletEnabled val="1"/>
        </dgm:presLayoutVars>
      </dgm:prSet>
      <dgm:spPr/>
    </dgm:pt>
    <dgm:pt modelId="{10CB2032-CE3A-134A-9822-F41F90DB7DEC}" type="pres">
      <dgm:prSet presAssocID="{FBEB32EF-2CF6-D14F-A764-4F02F4126EBA}" presName="childNode" presStyleLbl="revTx" presStyleIdx="0" presStyleCnt="0">
        <dgm:presLayoutVars>
          <dgm:bulletEnabled val="1"/>
        </dgm:presLayoutVars>
      </dgm:prSet>
      <dgm:spPr/>
    </dgm:pt>
    <dgm:pt modelId="{6CBDD5AA-691B-044E-B9E4-0EEDD8C3899A}" type="pres">
      <dgm:prSet presAssocID="{2EB828EA-CE30-394F-809A-E2B5001B6CB8}" presName="Name25" presStyleLbl="parChTrans1D1" presStyleIdx="2" presStyleCnt="5"/>
      <dgm:spPr/>
    </dgm:pt>
    <dgm:pt modelId="{D0E98F17-BA1E-B744-B934-0A56512F69A3}" type="pres">
      <dgm:prSet presAssocID="{61526189-D4A2-F141-932A-9A3AC9C36882}" presName="node" presStyleCnt="0"/>
      <dgm:spPr/>
    </dgm:pt>
    <dgm:pt modelId="{3F06B121-79C6-A74B-8E7D-8B961454FEE4}" type="pres">
      <dgm:prSet presAssocID="{61526189-D4A2-F141-932A-9A3AC9C36882}" presName="parentNode" presStyleLbl="node1" presStyleIdx="3" presStyleCnt="6">
        <dgm:presLayoutVars>
          <dgm:chMax val="1"/>
          <dgm:bulletEnabled val="1"/>
        </dgm:presLayoutVars>
      </dgm:prSet>
      <dgm:spPr/>
    </dgm:pt>
    <dgm:pt modelId="{443B142B-CF4B-4A43-A101-625DD75A6C5C}" type="pres">
      <dgm:prSet presAssocID="{61526189-D4A2-F141-932A-9A3AC9C36882}" presName="childNode" presStyleLbl="revTx" presStyleIdx="0" presStyleCnt="0">
        <dgm:presLayoutVars>
          <dgm:bulletEnabled val="1"/>
        </dgm:presLayoutVars>
      </dgm:prSet>
      <dgm:spPr/>
    </dgm:pt>
    <dgm:pt modelId="{A472232F-28A4-8A4B-B51D-1378978749A5}" type="pres">
      <dgm:prSet presAssocID="{A7F36908-898C-0440-A86F-8DB0C710EC15}" presName="Name25" presStyleLbl="parChTrans1D1" presStyleIdx="3" presStyleCnt="5"/>
      <dgm:spPr/>
    </dgm:pt>
    <dgm:pt modelId="{2965EEC8-6940-B34F-88A6-271998CB47CE}" type="pres">
      <dgm:prSet presAssocID="{A0B600B9-B809-C64F-969C-C9D308C5B4FB}" presName="node" presStyleCnt="0"/>
      <dgm:spPr/>
    </dgm:pt>
    <dgm:pt modelId="{32A2B44F-6BD4-0B4D-B022-A1B5434F2FDE}" type="pres">
      <dgm:prSet presAssocID="{A0B600B9-B809-C64F-969C-C9D308C5B4FB}" presName="parentNode" presStyleLbl="node1" presStyleIdx="4" presStyleCnt="6">
        <dgm:presLayoutVars>
          <dgm:chMax val="1"/>
          <dgm:bulletEnabled val="1"/>
        </dgm:presLayoutVars>
      </dgm:prSet>
      <dgm:spPr/>
    </dgm:pt>
    <dgm:pt modelId="{B6459410-39A6-C447-B71F-4CBFD0613C12}" type="pres">
      <dgm:prSet presAssocID="{A0B600B9-B809-C64F-969C-C9D308C5B4FB}" presName="childNode" presStyleLbl="revTx" presStyleIdx="0" presStyleCnt="0">
        <dgm:presLayoutVars>
          <dgm:bulletEnabled val="1"/>
        </dgm:presLayoutVars>
      </dgm:prSet>
      <dgm:spPr/>
    </dgm:pt>
    <dgm:pt modelId="{EE176A29-8FDB-2445-A288-F6920FFCDE02}" type="pres">
      <dgm:prSet presAssocID="{517A7667-849C-964B-9B85-FADA19251254}" presName="Name25" presStyleLbl="parChTrans1D1" presStyleIdx="4" presStyleCnt="5"/>
      <dgm:spPr/>
    </dgm:pt>
    <dgm:pt modelId="{4F225299-93B2-5842-8851-9DE37124280E}" type="pres">
      <dgm:prSet presAssocID="{CAB2FF18-DB45-F044-8A8C-FEFD91913909}" presName="node" presStyleCnt="0"/>
      <dgm:spPr/>
    </dgm:pt>
    <dgm:pt modelId="{3F1D2BDF-9608-BA42-86BA-C8FE0EA31FE2}" type="pres">
      <dgm:prSet presAssocID="{CAB2FF18-DB45-F044-8A8C-FEFD91913909}" presName="parentNode" presStyleLbl="node1" presStyleIdx="5" presStyleCnt="6">
        <dgm:presLayoutVars>
          <dgm:chMax val="1"/>
          <dgm:bulletEnabled val="1"/>
        </dgm:presLayoutVars>
      </dgm:prSet>
      <dgm:spPr/>
    </dgm:pt>
    <dgm:pt modelId="{44B8CE2E-CBD9-BA47-BC7E-E457A7E7DE2A}" type="pres">
      <dgm:prSet presAssocID="{CAB2FF18-DB45-F044-8A8C-FEFD91913909}" presName="childNode" presStyleLbl="revTx" presStyleIdx="0" presStyleCnt="0">
        <dgm:presLayoutVars>
          <dgm:bulletEnabled val="1"/>
        </dgm:presLayoutVars>
      </dgm:prSet>
      <dgm:spPr/>
    </dgm:pt>
  </dgm:ptLst>
  <dgm:cxnLst>
    <dgm:cxn modelId="{F1431A08-1C7D-3E42-8027-1FB2A08175B6}" type="presOf" srcId="{AA46543D-9D43-C54A-A746-70EBC2692792}" destId="{36540351-4D81-5147-88DF-A5FB7AC71153}" srcOrd="0" destOrd="0" presId="urn:microsoft.com/office/officeart/2005/8/layout/radial2"/>
    <dgm:cxn modelId="{8CFFB40F-193E-4B47-9569-0C3D957D2341}" type="presOf" srcId="{ABF7B58D-95E6-524A-96DC-57D58B9E9ACF}" destId="{086F4649-7E21-E048-B370-5A8AFF5D5819}" srcOrd="0" destOrd="0" presId="urn:microsoft.com/office/officeart/2005/8/layout/radial2"/>
    <dgm:cxn modelId="{EC1CCD3A-6FF1-9646-98F4-6D9741AF9D27}" type="presOf" srcId="{A0B600B9-B809-C64F-969C-C9D308C5B4FB}" destId="{32A2B44F-6BD4-0B4D-B022-A1B5434F2FDE}" srcOrd="0" destOrd="0" presId="urn:microsoft.com/office/officeart/2005/8/layout/radial2"/>
    <dgm:cxn modelId="{9FB83E3F-9317-FF4D-96EE-594CB22D7BE2}" type="presOf" srcId="{517A7667-849C-964B-9B85-FADA19251254}" destId="{EE176A29-8FDB-2445-A288-F6920FFCDE02}" srcOrd="0" destOrd="0" presId="urn:microsoft.com/office/officeart/2005/8/layout/radial2"/>
    <dgm:cxn modelId="{5630545B-01FE-E14D-B97D-7BFE6D585B8E}" srcId="{AA46543D-9D43-C54A-A746-70EBC2692792}" destId="{61526189-D4A2-F141-932A-9A3AC9C36882}" srcOrd="2" destOrd="0" parTransId="{2EB828EA-CE30-394F-809A-E2B5001B6CB8}" sibTransId="{C0108811-7650-004F-AE16-881122F0AEC3}"/>
    <dgm:cxn modelId="{C8080563-A444-D743-9FB6-5981E785EA2E}" type="presOf" srcId="{FBEB32EF-2CF6-D14F-A764-4F02F4126EBA}" destId="{66E17A4A-941D-5C45-A4D3-5EF4D2663E3F}" srcOrd="0" destOrd="0" presId="urn:microsoft.com/office/officeart/2005/8/layout/radial2"/>
    <dgm:cxn modelId="{CC12B854-0C62-ED49-86CA-7142AD7A764A}" type="presOf" srcId="{CAB2FF18-DB45-F044-8A8C-FEFD91913909}" destId="{3F1D2BDF-9608-BA42-86BA-C8FE0EA31FE2}" srcOrd="0" destOrd="0" presId="urn:microsoft.com/office/officeart/2005/8/layout/radial2"/>
    <dgm:cxn modelId="{D91E5475-944C-5642-8255-89E4527F12E1}" srcId="{AA46543D-9D43-C54A-A746-70EBC2692792}" destId="{FBEB32EF-2CF6-D14F-A764-4F02F4126EBA}" srcOrd="1" destOrd="0" parTransId="{DEDC3E1D-D19A-5842-B93F-088F305CB335}" sibTransId="{0141F74A-BA8A-E04D-B118-62BA3A437311}"/>
    <dgm:cxn modelId="{6CD74286-0B0B-F94E-BDA7-A3E25EECBF87}" type="presOf" srcId="{A7F36908-898C-0440-A86F-8DB0C710EC15}" destId="{A472232F-28A4-8A4B-B51D-1378978749A5}" srcOrd="0" destOrd="0" presId="urn:microsoft.com/office/officeart/2005/8/layout/radial2"/>
    <dgm:cxn modelId="{DD4ADD86-5506-434F-8619-AC34ADA3A817}" type="presOf" srcId="{2EB828EA-CE30-394F-809A-E2B5001B6CB8}" destId="{6CBDD5AA-691B-044E-B9E4-0EEDD8C3899A}" srcOrd="0" destOrd="0" presId="urn:microsoft.com/office/officeart/2005/8/layout/radial2"/>
    <dgm:cxn modelId="{EBFA02AC-C9CA-E547-AA26-03F49F65F6D6}" srcId="{AA46543D-9D43-C54A-A746-70EBC2692792}" destId="{729322BF-83E7-F247-B3E6-BD50F308350F}" srcOrd="0" destOrd="0" parTransId="{ABF7B58D-95E6-524A-96DC-57D58B9E9ACF}" sibTransId="{77F0BE1D-A7F0-2C47-B470-C6889AC27A5C}"/>
    <dgm:cxn modelId="{181EE8B0-BDC8-DF40-A748-D4296DE216C2}" type="presOf" srcId="{61526189-D4A2-F141-932A-9A3AC9C36882}" destId="{3F06B121-79C6-A74B-8E7D-8B961454FEE4}" srcOrd="0" destOrd="0" presId="urn:microsoft.com/office/officeart/2005/8/layout/radial2"/>
    <dgm:cxn modelId="{5A7914B7-1775-B047-8B13-BBBD3E004BA9}" type="presOf" srcId="{729322BF-83E7-F247-B3E6-BD50F308350F}" destId="{B1E95EE2-E99C-1749-86CD-7FB9D46BB48A}" srcOrd="0" destOrd="0" presId="urn:microsoft.com/office/officeart/2005/8/layout/radial2"/>
    <dgm:cxn modelId="{83655AC1-ECAC-1B4F-B6D0-8696F9117154}" type="presOf" srcId="{DEDC3E1D-D19A-5842-B93F-088F305CB335}" destId="{B6102EDF-6102-CC40-B67E-335CF1D95C32}" srcOrd="0" destOrd="0" presId="urn:microsoft.com/office/officeart/2005/8/layout/radial2"/>
    <dgm:cxn modelId="{40DEB9D2-A63F-E34A-8693-E4D97843066E}" srcId="{AA46543D-9D43-C54A-A746-70EBC2692792}" destId="{CAB2FF18-DB45-F044-8A8C-FEFD91913909}" srcOrd="4" destOrd="0" parTransId="{517A7667-849C-964B-9B85-FADA19251254}" sibTransId="{699928F2-6197-3B48-91A8-77968DDC59FB}"/>
    <dgm:cxn modelId="{B23BA8FD-E473-AC47-A5B8-E839F72E3D09}" srcId="{AA46543D-9D43-C54A-A746-70EBC2692792}" destId="{A0B600B9-B809-C64F-969C-C9D308C5B4FB}" srcOrd="3" destOrd="0" parTransId="{A7F36908-898C-0440-A86F-8DB0C710EC15}" sibTransId="{C4305AB1-27CB-FE4F-99D4-907A8ED31B67}"/>
    <dgm:cxn modelId="{554D29D4-E9DC-5349-A0FB-B5FB940E37F7}" type="presParOf" srcId="{36540351-4D81-5147-88DF-A5FB7AC71153}" destId="{7E4AE529-9518-1546-BBB0-0E65BB3AC763}" srcOrd="0" destOrd="0" presId="urn:microsoft.com/office/officeart/2005/8/layout/radial2"/>
    <dgm:cxn modelId="{31741F1E-3FD0-1F42-A5BB-42CE122F4243}" type="presParOf" srcId="{7E4AE529-9518-1546-BBB0-0E65BB3AC763}" destId="{3C05C0C5-F89F-EA44-9A21-B8F891E0E506}" srcOrd="0" destOrd="0" presId="urn:microsoft.com/office/officeart/2005/8/layout/radial2"/>
    <dgm:cxn modelId="{2041854F-6B75-9D4F-B95B-23BE6F7CA70D}" type="presParOf" srcId="{3C05C0C5-F89F-EA44-9A21-B8F891E0E506}" destId="{A0BF22C0-2804-D34A-862F-5A25ADEDAB97}" srcOrd="0" destOrd="0" presId="urn:microsoft.com/office/officeart/2005/8/layout/radial2"/>
    <dgm:cxn modelId="{1F5607D1-1524-684B-8779-0A29370363FF}" type="presParOf" srcId="{3C05C0C5-F89F-EA44-9A21-B8F891E0E506}" destId="{B729A4FD-0E4E-D04C-88B0-46FC641F1425}" srcOrd="1" destOrd="0" presId="urn:microsoft.com/office/officeart/2005/8/layout/radial2"/>
    <dgm:cxn modelId="{0AB5B758-E32F-9E4C-BB4F-54844DB348DB}" type="presParOf" srcId="{7E4AE529-9518-1546-BBB0-0E65BB3AC763}" destId="{086F4649-7E21-E048-B370-5A8AFF5D5819}" srcOrd="1" destOrd="0" presId="urn:microsoft.com/office/officeart/2005/8/layout/radial2"/>
    <dgm:cxn modelId="{92AABBCA-0598-1B46-A51A-85A482E455C1}" type="presParOf" srcId="{7E4AE529-9518-1546-BBB0-0E65BB3AC763}" destId="{4D4912AC-A5B5-4A4D-A31E-1ACE12F269E9}" srcOrd="2" destOrd="0" presId="urn:microsoft.com/office/officeart/2005/8/layout/radial2"/>
    <dgm:cxn modelId="{FF699208-EB96-C04C-9EC5-24C092E5F335}" type="presParOf" srcId="{4D4912AC-A5B5-4A4D-A31E-1ACE12F269E9}" destId="{B1E95EE2-E99C-1749-86CD-7FB9D46BB48A}" srcOrd="0" destOrd="0" presId="urn:microsoft.com/office/officeart/2005/8/layout/radial2"/>
    <dgm:cxn modelId="{6BDCDE5A-AE9D-5840-8AB0-D3B205AD4C8A}" type="presParOf" srcId="{4D4912AC-A5B5-4A4D-A31E-1ACE12F269E9}" destId="{B666DE6E-C2E4-A545-9E6B-1942DAF549A5}" srcOrd="1" destOrd="0" presId="urn:microsoft.com/office/officeart/2005/8/layout/radial2"/>
    <dgm:cxn modelId="{DFAA30D2-AD8E-E54C-845C-CF2CD95EAD20}" type="presParOf" srcId="{7E4AE529-9518-1546-BBB0-0E65BB3AC763}" destId="{B6102EDF-6102-CC40-B67E-335CF1D95C32}" srcOrd="3" destOrd="0" presId="urn:microsoft.com/office/officeart/2005/8/layout/radial2"/>
    <dgm:cxn modelId="{7E1E3DCE-46CA-5244-9652-A9124C565DBE}" type="presParOf" srcId="{7E4AE529-9518-1546-BBB0-0E65BB3AC763}" destId="{E9083FAF-70F3-DB4F-BA46-DF059ED01CE9}" srcOrd="4" destOrd="0" presId="urn:microsoft.com/office/officeart/2005/8/layout/radial2"/>
    <dgm:cxn modelId="{23923FD9-75F3-B644-9F95-C99843A7AF46}" type="presParOf" srcId="{E9083FAF-70F3-DB4F-BA46-DF059ED01CE9}" destId="{66E17A4A-941D-5C45-A4D3-5EF4D2663E3F}" srcOrd="0" destOrd="0" presId="urn:microsoft.com/office/officeart/2005/8/layout/radial2"/>
    <dgm:cxn modelId="{7FF2F6E9-12C6-574E-9DB6-1D56D7A88EE3}" type="presParOf" srcId="{E9083FAF-70F3-DB4F-BA46-DF059ED01CE9}" destId="{10CB2032-CE3A-134A-9822-F41F90DB7DEC}" srcOrd="1" destOrd="0" presId="urn:microsoft.com/office/officeart/2005/8/layout/radial2"/>
    <dgm:cxn modelId="{26D6A610-6C46-2745-B0C7-C9CCC04E94AC}" type="presParOf" srcId="{7E4AE529-9518-1546-BBB0-0E65BB3AC763}" destId="{6CBDD5AA-691B-044E-B9E4-0EEDD8C3899A}" srcOrd="5" destOrd="0" presId="urn:microsoft.com/office/officeart/2005/8/layout/radial2"/>
    <dgm:cxn modelId="{25C57CCD-BF67-2246-8737-7A2C94920D50}" type="presParOf" srcId="{7E4AE529-9518-1546-BBB0-0E65BB3AC763}" destId="{D0E98F17-BA1E-B744-B934-0A56512F69A3}" srcOrd="6" destOrd="0" presId="urn:microsoft.com/office/officeart/2005/8/layout/radial2"/>
    <dgm:cxn modelId="{79F7CBC6-DEC8-0144-AAE0-D1CF8E40D8E5}" type="presParOf" srcId="{D0E98F17-BA1E-B744-B934-0A56512F69A3}" destId="{3F06B121-79C6-A74B-8E7D-8B961454FEE4}" srcOrd="0" destOrd="0" presId="urn:microsoft.com/office/officeart/2005/8/layout/radial2"/>
    <dgm:cxn modelId="{5C76D8AE-FF92-1543-85D8-1D41D7B5086D}" type="presParOf" srcId="{D0E98F17-BA1E-B744-B934-0A56512F69A3}" destId="{443B142B-CF4B-4A43-A101-625DD75A6C5C}" srcOrd="1" destOrd="0" presId="urn:microsoft.com/office/officeart/2005/8/layout/radial2"/>
    <dgm:cxn modelId="{13529F04-A0A8-7740-9957-CDB83A814251}" type="presParOf" srcId="{7E4AE529-9518-1546-BBB0-0E65BB3AC763}" destId="{A472232F-28A4-8A4B-B51D-1378978749A5}" srcOrd="7" destOrd="0" presId="urn:microsoft.com/office/officeart/2005/8/layout/radial2"/>
    <dgm:cxn modelId="{240535D4-3152-5C49-8511-5E6635E51867}" type="presParOf" srcId="{7E4AE529-9518-1546-BBB0-0E65BB3AC763}" destId="{2965EEC8-6940-B34F-88A6-271998CB47CE}" srcOrd="8" destOrd="0" presId="urn:microsoft.com/office/officeart/2005/8/layout/radial2"/>
    <dgm:cxn modelId="{9053D0F0-C21F-C74D-87CB-F9C03C4ADD50}" type="presParOf" srcId="{2965EEC8-6940-B34F-88A6-271998CB47CE}" destId="{32A2B44F-6BD4-0B4D-B022-A1B5434F2FDE}" srcOrd="0" destOrd="0" presId="urn:microsoft.com/office/officeart/2005/8/layout/radial2"/>
    <dgm:cxn modelId="{5091D2D4-9929-8242-8DE5-874A9AF68B9A}" type="presParOf" srcId="{2965EEC8-6940-B34F-88A6-271998CB47CE}" destId="{B6459410-39A6-C447-B71F-4CBFD0613C12}" srcOrd="1" destOrd="0" presId="urn:microsoft.com/office/officeart/2005/8/layout/radial2"/>
    <dgm:cxn modelId="{8A42A4F2-92EB-A944-A837-5FA2BDEFBD00}" type="presParOf" srcId="{7E4AE529-9518-1546-BBB0-0E65BB3AC763}" destId="{EE176A29-8FDB-2445-A288-F6920FFCDE02}" srcOrd="9" destOrd="0" presId="urn:microsoft.com/office/officeart/2005/8/layout/radial2"/>
    <dgm:cxn modelId="{CA14BBFD-AC3A-A344-A486-C0A3F571C1CA}" type="presParOf" srcId="{7E4AE529-9518-1546-BBB0-0E65BB3AC763}" destId="{4F225299-93B2-5842-8851-9DE37124280E}" srcOrd="10" destOrd="0" presId="urn:microsoft.com/office/officeart/2005/8/layout/radial2"/>
    <dgm:cxn modelId="{8886B0B0-2AF5-954B-98FD-77E7410D23A6}" type="presParOf" srcId="{4F225299-93B2-5842-8851-9DE37124280E}" destId="{3F1D2BDF-9608-BA42-86BA-C8FE0EA31FE2}" srcOrd="0" destOrd="0" presId="urn:microsoft.com/office/officeart/2005/8/layout/radial2"/>
    <dgm:cxn modelId="{E92CF61A-676C-2344-9260-FA9327DEA6E7}" type="presParOf" srcId="{4F225299-93B2-5842-8851-9DE37124280E}" destId="{44B8CE2E-CBD9-BA47-BC7E-E457A7E7DE2A}"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46543D-9D43-C54A-A746-70EBC2692792}" type="doc">
      <dgm:prSet loTypeId="urn:microsoft.com/office/officeart/2005/8/layout/radial2" loCatId="" qsTypeId="urn:microsoft.com/office/officeart/2005/8/quickstyle/simple1" qsCatId="simple" csTypeId="urn:microsoft.com/office/officeart/2005/8/colors/accent0_3" csCatId="mainScheme" phldr="1"/>
      <dgm:spPr/>
      <dgm:t>
        <a:bodyPr/>
        <a:lstStyle/>
        <a:p>
          <a:endParaRPr lang="nl-NL"/>
        </a:p>
      </dgm:t>
    </dgm:pt>
    <dgm:pt modelId="{729322BF-83E7-F247-B3E6-BD50F308350F}">
      <dgm:prSet phldrT="[Tekst]" custT="1"/>
      <dgm:spPr/>
      <dgm:t>
        <a:bodyPr/>
        <a:lstStyle/>
        <a:p>
          <a:r>
            <a:rPr lang="en-US" sz="18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https://rix.fyi/</a:t>
          </a:r>
          <a:r>
            <a:rPr lang="en-US" sz="1800" dirty="0">
              <a:solidFill>
                <a:schemeClr val="bg1"/>
              </a:solidFill>
            </a:rPr>
            <a:t> </a:t>
          </a:r>
          <a:endParaRPr lang="nl-NL" sz="1800" dirty="0">
            <a:solidFill>
              <a:schemeClr val="bg1"/>
            </a:solidFill>
          </a:endParaRPr>
        </a:p>
      </dgm:t>
    </dgm:pt>
    <dgm:pt modelId="{ABF7B58D-95E6-524A-96DC-57D58B9E9ACF}" type="parTrans" cxnId="{EBFA02AC-C9CA-E547-AA26-03F49F65F6D6}">
      <dgm:prSet/>
      <dgm:spPr/>
      <dgm:t>
        <a:bodyPr/>
        <a:lstStyle/>
        <a:p>
          <a:endParaRPr lang="nl-NL"/>
        </a:p>
      </dgm:t>
    </dgm:pt>
    <dgm:pt modelId="{77F0BE1D-A7F0-2C47-B470-C6889AC27A5C}" type="sibTrans" cxnId="{EBFA02AC-C9CA-E547-AA26-03F49F65F6D6}">
      <dgm:prSet/>
      <dgm:spPr/>
      <dgm:t>
        <a:bodyPr/>
        <a:lstStyle/>
        <a:p>
          <a:endParaRPr lang="nl-NL"/>
        </a:p>
      </dgm:t>
    </dgm:pt>
    <dgm:pt modelId="{36540351-4D81-5147-88DF-A5FB7AC71153}" type="pres">
      <dgm:prSet presAssocID="{AA46543D-9D43-C54A-A746-70EBC2692792}" presName="composite" presStyleCnt="0">
        <dgm:presLayoutVars>
          <dgm:chMax val="5"/>
          <dgm:dir/>
          <dgm:animLvl val="ctr"/>
          <dgm:resizeHandles val="exact"/>
        </dgm:presLayoutVars>
      </dgm:prSet>
      <dgm:spPr/>
    </dgm:pt>
    <dgm:pt modelId="{7E4AE529-9518-1546-BBB0-0E65BB3AC763}" type="pres">
      <dgm:prSet presAssocID="{AA46543D-9D43-C54A-A746-70EBC2692792}" presName="cycle" presStyleCnt="0"/>
      <dgm:spPr/>
    </dgm:pt>
    <dgm:pt modelId="{3C05C0C5-F89F-EA44-9A21-B8F891E0E506}" type="pres">
      <dgm:prSet presAssocID="{AA46543D-9D43-C54A-A746-70EBC2692792}" presName="centerShape" presStyleCnt="0"/>
      <dgm:spPr/>
    </dgm:pt>
    <dgm:pt modelId="{A0BF22C0-2804-D34A-862F-5A25ADEDAB97}" type="pres">
      <dgm:prSet presAssocID="{AA46543D-9D43-C54A-A746-70EBC2692792}" presName="connSite" presStyleLbl="node1" presStyleIdx="0" presStyleCnt="2"/>
      <dgm:spPr/>
    </dgm:pt>
    <dgm:pt modelId="{B729A4FD-0E4E-D04C-88B0-46FC641F1425}" type="pres">
      <dgm:prSet presAssocID="{AA46543D-9D43-C54A-A746-70EBC2692792}" presName="visible" presStyleLbl="node1" presStyleIdx="0" presStyleCnt="2"/>
      <dgm:spPr>
        <a:blipFill rotWithShape="1">
          <a:blip xmlns:r="http://schemas.openxmlformats.org/officeDocument/2006/relationships" r:embed="rId2"/>
          <a:srcRect/>
          <a:stretch>
            <a:fillRect/>
          </a:stretch>
        </a:blipFill>
      </dgm:spPr>
    </dgm:pt>
    <dgm:pt modelId="{086F4649-7E21-E048-B370-5A8AFF5D5819}" type="pres">
      <dgm:prSet presAssocID="{ABF7B58D-95E6-524A-96DC-57D58B9E9ACF}" presName="Name25" presStyleLbl="parChTrans1D1" presStyleIdx="0" presStyleCnt="1"/>
      <dgm:spPr/>
    </dgm:pt>
    <dgm:pt modelId="{4D4912AC-A5B5-4A4D-A31E-1ACE12F269E9}" type="pres">
      <dgm:prSet presAssocID="{729322BF-83E7-F247-B3E6-BD50F308350F}" presName="node" presStyleCnt="0"/>
      <dgm:spPr/>
    </dgm:pt>
    <dgm:pt modelId="{B1E95EE2-E99C-1749-86CD-7FB9D46BB48A}" type="pres">
      <dgm:prSet presAssocID="{729322BF-83E7-F247-B3E6-BD50F308350F}" presName="parentNode" presStyleLbl="node1" presStyleIdx="1" presStyleCnt="2">
        <dgm:presLayoutVars>
          <dgm:chMax val="1"/>
          <dgm:bulletEnabled val="1"/>
        </dgm:presLayoutVars>
      </dgm:prSet>
      <dgm:spPr/>
    </dgm:pt>
    <dgm:pt modelId="{B666DE6E-C2E4-A545-9E6B-1942DAF549A5}" type="pres">
      <dgm:prSet presAssocID="{729322BF-83E7-F247-B3E6-BD50F308350F}" presName="childNode" presStyleLbl="revTx" presStyleIdx="0" presStyleCnt="0">
        <dgm:presLayoutVars>
          <dgm:bulletEnabled val="1"/>
        </dgm:presLayoutVars>
      </dgm:prSet>
      <dgm:spPr/>
    </dgm:pt>
  </dgm:ptLst>
  <dgm:cxnLst>
    <dgm:cxn modelId="{F1431A08-1C7D-3E42-8027-1FB2A08175B6}" type="presOf" srcId="{AA46543D-9D43-C54A-A746-70EBC2692792}" destId="{36540351-4D81-5147-88DF-A5FB7AC71153}" srcOrd="0" destOrd="0" presId="urn:microsoft.com/office/officeart/2005/8/layout/radial2"/>
    <dgm:cxn modelId="{8CFFB40F-193E-4B47-9569-0C3D957D2341}" type="presOf" srcId="{ABF7B58D-95E6-524A-96DC-57D58B9E9ACF}" destId="{086F4649-7E21-E048-B370-5A8AFF5D5819}" srcOrd="0" destOrd="0" presId="urn:microsoft.com/office/officeart/2005/8/layout/radial2"/>
    <dgm:cxn modelId="{EBFA02AC-C9CA-E547-AA26-03F49F65F6D6}" srcId="{AA46543D-9D43-C54A-A746-70EBC2692792}" destId="{729322BF-83E7-F247-B3E6-BD50F308350F}" srcOrd="0" destOrd="0" parTransId="{ABF7B58D-95E6-524A-96DC-57D58B9E9ACF}" sibTransId="{77F0BE1D-A7F0-2C47-B470-C6889AC27A5C}"/>
    <dgm:cxn modelId="{5A7914B7-1775-B047-8B13-BBBD3E004BA9}" type="presOf" srcId="{729322BF-83E7-F247-B3E6-BD50F308350F}" destId="{B1E95EE2-E99C-1749-86CD-7FB9D46BB48A}" srcOrd="0" destOrd="0" presId="urn:microsoft.com/office/officeart/2005/8/layout/radial2"/>
    <dgm:cxn modelId="{554D29D4-E9DC-5349-A0FB-B5FB940E37F7}" type="presParOf" srcId="{36540351-4D81-5147-88DF-A5FB7AC71153}" destId="{7E4AE529-9518-1546-BBB0-0E65BB3AC763}" srcOrd="0" destOrd="0" presId="urn:microsoft.com/office/officeart/2005/8/layout/radial2"/>
    <dgm:cxn modelId="{31741F1E-3FD0-1F42-A5BB-42CE122F4243}" type="presParOf" srcId="{7E4AE529-9518-1546-BBB0-0E65BB3AC763}" destId="{3C05C0C5-F89F-EA44-9A21-B8F891E0E506}" srcOrd="0" destOrd="0" presId="urn:microsoft.com/office/officeart/2005/8/layout/radial2"/>
    <dgm:cxn modelId="{2041854F-6B75-9D4F-B95B-23BE6F7CA70D}" type="presParOf" srcId="{3C05C0C5-F89F-EA44-9A21-B8F891E0E506}" destId="{A0BF22C0-2804-D34A-862F-5A25ADEDAB97}" srcOrd="0" destOrd="0" presId="urn:microsoft.com/office/officeart/2005/8/layout/radial2"/>
    <dgm:cxn modelId="{1F5607D1-1524-684B-8779-0A29370363FF}" type="presParOf" srcId="{3C05C0C5-F89F-EA44-9A21-B8F891E0E506}" destId="{B729A4FD-0E4E-D04C-88B0-46FC641F1425}" srcOrd="1" destOrd="0" presId="urn:microsoft.com/office/officeart/2005/8/layout/radial2"/>
    <dgm:cxn modelId="{0AB5B758-E32F-9E4C-BB4F-54844DB348DB}" type="presParOf" srcId="{7E4AE529-9518-1546-BBB0-0E65BB3AC763}" destId="{086F4649-7E21-E048-B370-5A8AFF5D5819}" srcOrd="1" destOrd="0" presId="urn:microsoft.com/office/officeart/2005/8/layout/radial2"/>
    <dgm:cxn modelId="{92AABBCA-0598-1B46-A51A-85A482E455C1}" type="presParOf" srcId="{7E4AE529-9518-1546-BBB0-0E65BB3AC763}" destId="{4D4912AC-A5B5-4A4D-A31E-1ACE12F269E9}" srcOrd="2" destOrd="0" presId="urn:microsoft.com/office/officeart/2005/8/layout/radial2"/>
    <dgm:cxn modelId="{FF699208-EB96-C04C-9EC5-24C092E5F335}" type="presParOf" srcId="{4D4912AC-A5B5-4A4D-A31E-1ACE12F269E9}" destId="{B1E95EE2-E99C-1749-86CD-7FB9D46BB48A}" srcOrd="0" destOrd="0" presId="urn:microsoft.com/office/officeart/2005/8/layout/radial2"/>
    <dgm:cxn modelId="{6BDCDE5A-AE9D-5840-8AB0-D3B205AD4C8A}" type="presParOf" srcId="{4D4912AC-A5B5-4A4D-A31E-1ACE12F269E9}" destId="{B666DE6E-C2E4-A545-9E6B-1942DAF549A5}"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76A29-8FDB-2445-A288-F6920FFCDE02}">
      <dsp:nvSpPr>
        <dsp:cNvPr id="0" name=""/>
        <dsp:cNvSpPr/>
      </dsp:nvSpPr>
      <dsp:spPr>
        <a:xfrm rot="3370938">
          <a:off x="2544022" y="3904147"/>
          <a:ext cx="1592513" cy="32080"/>
        </a:xfrm>
        <a:custGeom>
          <a:avLst/>
          <a:gdLst/>
          <a:ahLst/>
          <a:cxnLst/>
          <a:rect l="0" t="0" r="0" b="0"/>
          <a:pathLst>
            <a:path>
              <a:moveTo>
                <a:pt x="0" y="16040"/>
              </a:moveTo>
              <a:lnTo>
                <a:pt x="1592513" y="1604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72232F-28A4-8A4B-B51D-1378978749A5}">
      <dsp:nvSpPr>
        <dsp:cNvPr id="0" name=""/>
        <dsp:cNvSpPr/>
      </dsp:nvSpPr>
      <dsp:spPr>
        <a:xfrm rot="1739838">
          <a:off x="2986393" y="3347459"/>
          <a:ext cx="1428848" cy="32080"/>
        </a:xfrm>
        <a:custGeom>
          <a:avLst/>
          <a:gdLst/>
          <a:ahLst/>
          <a:cxnLst/>
          <a:rect l="0" t="0" r="0" b="0"/>
          <a:pathLst>
            <a:path>
              <a:moveTo>
                <a:pt x="0" y="16040"/>
              </a:moveTo>
              <a:lnTo>
                <a:pt x="1428848" y="1604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BDD5AA-691B-044E-B9E4-0EEDD8C3899A}">
      <dsp:nvSpPr>
        <dsp:cNvPr id="0" name=""/>
        <dsp:cNvSpPr/>
      </dsp:nvSpPr>
      <dsp:spPr>
        <a:xfrm>
          <a:off x="3075951" y="2700876"/>
          <a:ext cx="1433800" cy="32080"/>
        </a:xfrm>
        <a:custGeom>
          <a:avLst/>
          <a:gdLst/>
          <a:ahLst/>
          <a:cxnLst/>
          <a:rect l="0" t="0" r="0" b="0"/>
          <a:pathLst>
            <a:path>
              <a:moveTo>
                <a:pt x="0" y="16040"/>
              </a:moveTo>
              <a:lnTo>
                <a:pt x="1433800" y="1604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102EDF-6102-CC40-B67E-335CF1D95C32}">
      <dsp:nvSpPr>
        <dsp:cNvPr id="0" name=""/>
        <dsp:cNvSpPr/>
      </dsp:nvSpPr>
      <dsp:spPr>
        <a:xfrm rot="19860162">
          <a:off x="2986393" y="2054294"/>
          <a:ext cx="1428848" cy="32080"/>
        </a:xfrm>
        <a:custGeom>
          <a:avLst/>
          <a:gdLst/>
          <a:ahLst/>
          <a:cxnLst/>
          <a:rect l="0" t="0" r="0" b="0"/>
          <a:pathLst>
            <a:path>
              <a:moveTo>
                <a:pt x="0" y="16040"/>
              </a:moveTo>
              <a:lnTo>
                <a:pt x="1428848" y="1604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6F4649-7E21-E048-B370-5A8AFF5D5819}">
      <dsp:nvSpPr>
        <dsp:cNvPr id="0" name=""/>
        <dsp:cNvSpPr/>
      </dsp:nvSpPr>
      <dsp:spPr>
        <a:xfrm rot="18229062">
          <a:off x="2544022" y="1497606"/>
          <a:ext cx="1592513" cy="32080"/>
        </a:xfrm>
        <a:custGeom>
          <a:avLst/>
          <a:gdLst/>
          <a:ahLst/>
          <a:cxnLst/>
          <a:rect l="0" t="0" r="0" b="0"/>
          <a:pathLst>
            <a:path>
              <a:moveTo>
                <a:pt x="0" y="16040"/>
              </a:moveTo>
              <a:lnTo>
                <a:pt x="1592513" y="1604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29A4FD-0E4E-D04C-88B0-46FC641F1425}">
      <dsp:nvSpPr>
        <dsp:cNvPr id="0" name=""/>
        <dsp:cNvSpPr/>
      </dsp:nvSpPr>
      <dsp:spPr>
        <a:xfrm>
          <a:off x="1760321" y="1943016"/>
          <a:ext cx="1547800" cy="1547800"/>
        </a:xfrm>
        <a:prstGeom prst="ellipse">
          <a:avLst/>
        </a:prstGeom>
        <a:blipFill rotWithShape="1">
          <a:blip xmlns:r="http://schemas.openxmlformats.org/officeDocument/2006/relationships" r:embed="rId1"/>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E95EE2-E99C-1749-86CD-7FB9D46BB48A}">
      <dsp:nvSpPr>
        <dsp:cNvPr id="0" name=""/>
        <dsp:cNvSpPr/>
      </dsp:nvSpPr>
      <dsp:spPr>
        <a:xfrm>
          <a:off x="3577527" y="1986"/>
          <a:ext cx="928680" cy="92868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nl-NL" sz="1000" kern="1200" dirty="0"/>
            <a:t>±12 jaar ervaring</a:t>
          </a:r>
        </a:p>
      </dsp:txBody>
      <dsp:txXfrm>
        <a:off x="3713529" y="137988"/>
        <a:ext cx="656676" cy="656676"/>
      </dsp:txXfrm>
    </dsp:sp>
    <dsp:sp modelId="{66E17A4A-941D-5C45-A4D3-5EF4D2663E3F}">
      <dsp:nvSpPr>
        <dsp:cNvPr id="0" name=""/>
        <dsp:cNvSpPr/>
      </dsp:nvSpPr>
      <dsp:spPr>
        <a:xfrm>
          <a:off x="4267475" y="1034566"/>
          <a:ext cx="928680" cy="92868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nl-NL" sz="800" kern="1200" dirty="0"/>
            <a:t>Systems Engineering </a:t>
          </a:r>
        </a:p>
        <a:p>
          <a:pPr marL="0" lvl="0" indent="0" algn="ctr" defTabSz="355600">
            <a:lnSpc>
              <a:spcPct val="90000"/>
            </a:lnSpc>
            <a:spcBef>
              <a:spcPct val="0"/>
            </a:spcBef>
            <a:spcAft>
              <a:spcPct val="35000"/>
            </a:spcAft>
            <a:buFont typeface="Arial" panose="020B0604020202020204" pitchFamily="34" charset="0"/>
            <a:buNone/>
          </a:pPr>
          <a:r>
            <a:rPr lang="nl-NL" sz="800" kern="1200" dirty="0"/>
            <a:t>BIM</a:t>
          </a:r>
        </a:p>
        <a:p>
          <a:pPr marL="0" lvl="0" indent="0" algn="ctr" defTabSz="355600">
            <a:lnSpc>
              <a:spcPct val="90000"/>
            </a:lnSpc>
            <a:spcBef>
              <a:spcPct val="0"/>
            </a:spcBef>
            <a:spcAft>
              <a:spcPct val="35000"/>
            </a:spcAft>
            <a:buFont typeface="Arial" panose="020B0604020202020204" pitchFamily="34" charset="0"/>
            <a:buNone/>
          </a:pPr>
          <a:r>
            <a:rPr lang="nl-NL" sz="800" kern="1200" dirty="0"/>
            <a:t>Semantisch modelleren</a:t>
          </a:r>
        </a:p>
        <a:p>
          <a:pPr marL="0" lvl="0" indent="0" algn="ctr" defTabSz="355600">
            <a:lnSpc>
              <a:spcPct val="90000"/>
            </a:lnSpc>
            <a:spcBef>
              <a:spcPct val="0"/>
            </a:spcBef>
            <a:spcAft>
              <a:spcPct val="35000"/>
            </a:spcAft>
            <a:buFont typeface="Arial" panose="020B0604020202020204" pitchFamily="34" charset="0"/>
            <a:buNone/>
          </a:pPr>
          <a:r>
            <a:rPr lang="nl-NL" sz="800" kern="1200" dirty="0"/>
            <a:t>LinkedData</a:t>
          </a:r>
          <a:endParaRPr lang="nl-NL" sz="800" kern="1200" dirty="0">
            <a:solidFill>
              <a:srgbClr val="FFFFFF"/>
            </a:solidFill>
            <a:latin typeface="Calibri" panose="020F0502020204030204"/>
            <a:ea typeface="+mn-ea"/>
            <a:cs typeface="+mn-cs"/>
          </a:endParaRPr>
        </a:p>
      </dsp:txBody>
      <dsp:txXfrm>
        <a:off x="4403477" y="1170568"/>
        <a:ext cx="656676" cy="656676"/>
      </dsp:txXfrm>
    </dsp:sp>
    <dsp:sp modelId="{3F06B121-79C6-A74B-8E7D-8B961454FEE4}">
      <dsp:nvSpPr>
        <dsp:cNvPr id="0" name=""/>
        <dsp:cNvSpPr/>
      </dsp:nvSpPr>
      <dsp:spPr>
        <a:xfrm>
          <a:off x="4509752" y="2252576"/>
          <a:ext cx="928680" cy="92868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nl-NL" sz="1000" kern="1200" dirty="0"/>
            <a:t>±5 jaar bij CROW</a:t>
          </a:r>
        </a:p>
      </dsp:txBody>
      <dsp:txXfrm>
        <a:off x="4645754" y="2388578"/>
        <a:ext cx="656676" cy="656676"/>
      </dsp:txXfrm>
    </dsp:sp>
    <dsp:sp modelId="{32A2B44F-6BD4-0B4D-B022-A1B5434F2FDE}">
      <dsp:nvSpPr>
        <dsp:cNvPr id="0" name=""/>
        <dsp:cNvSpPr/>
      </dsp:nvSpPr>
      <dsp:spPr>
        <a:xfrm>
          <a:off x="4267475" y="3470587"/>
          <a:ext cx="928680" cy="92868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LinkedData specialist</a:t>
          </a:r>
        </a:p>
        <a:p>
          <a:pPr marL="0" lvl="0" indent="0" algn="ctr" defTabSz="355600">
            <a:lnSpc>
              <a:spcPct val="90000"/>
            </a:lnSpc>
            <a:spcBef>
              <a:spcPct val="0"/>
            </a:spcBef>
            <a:spcAft>
              <a:spcPct val="35000"/>
            </a:spcAft>
            <a:buNone/>
          </a:pPr>
          <a:r>
            <a:rPr lang="en-US" sz="800" kern="1200" dirty="0" err="1"/>
            <a:t>Informatie-modelleur</a:t>
          </a:r>
          <a:endParaRPr lang="en-US" sz="800" kern="1200" dirty="0"/>
        </a:p>
        <a:p>
          <a:pPr marL="0" lvl="0" indent="0" algn="ctr" defTabSz="355600">
            <a:lnSpc>
              <a:spcPct val="90000"/>
            </a:lnSpc>
            <a:spcBef>
              <a:spcPct val="0"/>
            </a:spcBef>
            <a:spcAft>
              <a:spcPct val="35000"/>
            </a:spcAft>
            <a:buNone/>
          </a:pPr>
          <a:r>
            <a:rPr lang="en-US" sz="800" kern="1200" dirty="0" err="1"/>
            <a:t>Informatie</a:t>
          </a:r>
          <a:r>
            <a:rPr lang="en-US" sz="800" kern="1200" dirty="0"/>
            <a:t> architect</a:t>
          </a:r>
        </a:p>
      </dsp:txBody>
      <dsp:txXfrm>
        <a:off x="4403477" y="3606589"/>
        <a:ext cx="656676" cy="656676"/>
      </dsp:txXfrm>
    </dsp:sp>
    <dsp:sp modelId="{3F1D2BDF-9608-BA42-86BA-C8FE0EA31FE2}">
      <dsp:nvSpPr>
        <dsp:cNvPr id="0" name=""/>
        <dsp:cNvSpPr/>
      </dsp:nvSpPr>
      <dsp:spPr>
        <a:xfrm>
          <a:off x="3577527" y="4503167"/>
          <a:ext cx="928680" cy="92868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linkedin.com/in/rop11 </a:t>
          </a:r>
          <a:endParaRPr lang="nl-NL" sz="1000" kern="1200" dirty="0">
            <a:solidFill>
              <a:schemeClr val="bg1"/>
            </a:solidFill>
          </a:endParaRPr>
        </a:p>
      </dsp:txBody>
      <dsp:txXfrm>
        <a:off x="3713529" y="4639169"/>
        <a:ext cx="656676" cy="6566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F4649-7E21-E048-B370-5A8AFF5D5819}">
      <dsp:nvSpPr>
        <dsp:cNvPr id="0" name=""/>
        <dsp:cNvSpPr/>
      </dsp:nvSpPr>
      <dsp:spPr>
        <a:xfrm>
          <a:off x="2790854" y="2682903"/>
          <a:ext cx="772582" cy="68027"/>
        </a:xfrm>
        <a:custGeom>
          <a:avLst/>
          <a:gdLst/>
          <a:ahLst/>
          <a:cxnLst/>
          <a:rect l="0" t="0" r="0" b="0"/>
          <a:pathLst>
            <a:path>
              <a:moveTo>
                <a:pt x="0" y="34013"/>
              </a:moveTo>
              <a:lnTo>
                <a:pt x="772582" y="3401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29A4FD-0E4E-D04C-88B0-46FC641F1425}">
      <dsp:nvSpPr>
        <dsp:cNvPr id="0" name=""/>
        <dsp:cNvSpPr/>
      </dsp:nvSpPr>
      <dsp:spPr>
        <a:xfrm>
          <a:off x="998" y="1075824"/>
          <a:ext cx="3282184" cy="3282184"/>
        </a:xfrm>
        <a:prstGeom prst="ellipse">
          <a:avLst/>
        </a:prstGeom>
        <a:blipFill rotWithShape="1">
          <a:blip xmlns:r="http://schemas.openxmlformats.org/officeDocument/2006/relationships" r:embed="rId1"/>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E95EE2-E99C-1749-86CD-7FB9D46BB48A}">
      <dsp:nvSpPr>
        <dsp:cNvPr id="0" name=""/>
        <dsp:cNvSpPr/>
      </dsp:nvSpPr>
      <dsp:spPr>
        <a:xfrm>
          <a:off x="3563437" y="1732261"/>
          <a:ext cx="1969310" cy="196931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https://rix.fyi/</a:t>
          </a:r>
          <a:r>
            <a:rPr lang="en-US" sz="1800" kern="1200" dirty="0">
              <a:solidFill>
                <a:schemeClr val="bg1"/>
              </a:solidFill>
            </a:rPr>
            <a:t> </a:t>
          </a:r>
          <a:endParaRPr lang="nl-NL" sz="1800" kern="1200" dirty="0">
            <a:solidFill>
              <a:schemeClr val="bg1"/>
            </a:solidFill>
          </a:endParaRPr>
        </a:p>
      </dsp:txBody>
      <dsp:txXfrm>
        <a:off x="3851836" y="2020660"/>
        <a:ext cx="1392512" cy="1392512"/>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7BE753B0-353A-1C96-B82F-17E8B1739F5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42BEBBA5-159C-6720-B9EC-6EA50C8528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C5FA59-CD76-AE42-BDF4-AE67C49062A2}" type="datetimeFigureOut">
              <a:rPr lang="nl-NL" smtClean="0"/>
              <a:t>3-12-2024</a:t>
            </a:fld>
            <a:endParaRPr lang="nl-NL"/>
          </a:p>
        </p:txBody>
      </p:sp>
      <p:sp>
        <p:nvSpPr>
          <p:cNvPr id="4" name="Tijdelijke aanduiding voor voettekst 3">
            <a:extLst>
              <a:ext uri="{FF2B5EF4-FFF2-40B4-BE49-F238E27FC236}">
                <a16:creationId xmlns:a16="http://schemas.microsoft.com/office/drawing/2014/main" id="{2EFBA597-CAFA-3D30-823F-98983E0515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2B79FC76-D146-7352-13E7-92B5D280335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89D75B-21C1-CC44-B196-7CF114CAC029}" type="slidenum">
              <a:rPr lang="nl-NL" smtClean="0"/>
              <a:t>‹#›</a:t>
            </a:fld>
            <a:endParaRPr lang="nl-NL"/>
          </a:p>
        </p:txBody>
      </p:sp>
    </p:spTree>
    <p:extLst>
      <p:ext uri="{BB962C8B-B14F-4D97-AF65-F5344CB8AC3E}">
        <p14:creationId xmlns:p14="http://schemas.microsoft.com/office/powerpoint/2010/main" val="248204731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9T15:49:18.177"/>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1652 110,'0'-4,"0"0,0 1,-1-1,1 0,-1 1,0-1,0 1,0-1,-1 1,1 0,-1-1,1 1,-1 0,0 0,-1 0,-2-3,1 2,-1 0,1 1,-1 0,0 0,0 0,0 0,0 1,0-1,-9-1,-9-1,1 1,-1 1,0 1,-26 1,40 1,-46-1,-156 3,203-1,0 0,-1 1,1 0,0 0,1 1,-1 0,-12 7,-50 35,51-31,-43 22,-56 22,1 5,-171 123,230-144,-69 54,99-73,1 2,-32 37,47-45,0 0,1 1,0 1,2-1,0 1,1 1,1 0,1 0,1 0,-4 37,4-7,2 0,2 0,8 69,-2-85,1 0,1-1,2 0,2 0,0-1,29 54,8-1,64 85,-83-127,-3-4,38 43,170 197,-110-127,115 142,-46-87,-175-189,39 38,67 49,-89-78,2-3,0-1,64 29,167 71,-113-46,-103-48,69 27,-13-19,1-5,2-4,180 20,-28-4,21 2,-152-32,127 16,-178-17,91 27,-62 2,-73-26,45 12,558 99,-296-67,-216-37,1-5,208 3,-301-22,50 0,102 12,117 25,317 51,-549-68,124 49,-121-39,84 38,-35-12,375 123,-189-71,264 69,-229-78,-331-94,74 27,158 77,492 306,-723-404,337 234,-313-210,-1 1,40 48,59 86,-97-117,22 34,62 111,39 104,-157-286,198 407,-174-348,-2-2,42 73,3-12,-17-29,81 113,-64-116,61 79,58 42,-139-162,49 49,-75-82,180 167,-148-144,110 71,-85-70,1-3,127 50,-48-39,2-8,3-7,1-8,312 26,-348-53,767 36,-803-46,0-5,125-22,190-60,-226 45,-52 15,203-54,-321 75,-1 0,0-1,-1 0,1-2,-2 0,0 0,0-2,-1 0,18-18,-19 17,1 2,0-1,1 2,28-16,69-27,-62 31,-37 16,222-104,-170 75,93-66,200-149,-300 207,92-70,-111 81,59-64,-79 73,-2-1,0 0,13-27,35-81,-55 109,189-441,-144 312,39-179,-72 241,15-67,24-223,-59 352,30-471,-31 379,-5-1,-23-139,-40-99,6 38,23 128,-65-189,-94-181,146 440,-6 2,-4 2,-6 3,-5 4,-5 2,-4 4,-154-154,-430-350,596 554,-131-101,141 115,-97-52,-98-22,205 99,-1 2,0 2,-77-9,-142-2,-539 22,239 71,7 47,117-1,-182 38,382-105,-479 86,612-122,-133-2,37-3,-879 13,382-16,-306 5,957-12,0-3,-102-23,-101-46,100 27,-1203-387,918 252,8-18,381 176,-17-8,-44-20,-114-72,105 44,-215-127,235 153,-3 4,-160-52,211 86,-40-13,-173-30,-115 32,-4 28,153 2,-593 18,144-8,466-13,202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08:18:40.650"/>
    </inkml:context>
    <inkml:brush xml:id="br0">
      <inkml:brushProperty name="width" value="0.05" units="cm"/>
      <inkml:brushProperty name="height" value="0.05" units="cm"/>
      <inkml:brushProperty name="color" value="#E71224"/>
    </inkml:brush>
  </inkml:definitions>
  <inkml:trace contextRef="#ctx0" brushRef="#br0">1133 160 24575,'-1'-4'0,"-1"0"0,0 0 0,1-1 0,-2 1 0,1 0 0,0 0 0,-1 1 0,0-1 0,1 0 0,-2 1 0,1 0 0,-5-4 0,5 3 0,-8-5 0,0-1 0,0 2 0,-1 0 0,0 0 0,-1 1 0,0 0 0,0 1 0,0 1 0,0 0 0,-22-4 0,5 2 0,-1 2 0,0 1 0,-57 0 0,24 5 0,-117 18 0,108-6 0,-103 19 0,137-22 0,1 1 0,-53 22 0,82-29 0,2-1 0,-1 1 0,0 1 0,1-1 0,0 1 0,0 1 0,-9 8 0,13-11 0,1 1 0,-1-1 0,1 1 0,0-1 0,0 1 0,0 0 0,0 0 0,0 0 0,1 0 0,0 0 0,0 0 0,0 0 0,1 1 0,-1-1 0,1 0 0,0 1 0,0 3 0,11 260 0,-11-260 0,0-1 0,1 1 0,0 0 0,0-1 0,1 1 0,0-1 0,1 0 0,-1 1 0,1-1 0,1 0 0,-1-1 0,1 1 0,0 0 0,1-1 0,0 0 0,0 0 0,0-1 0,0 1 0,12 7 0,85 84 0,-76-72 0,2-2 0,1-1 0,47 29 0,-64-44 0,84 51 0,-46-30 0,-2 2 0,69 57 0,-96-71 0,2-1 0,0 0 0,1-2 0,0-1 0,40 14 0,-28-11 0,29 9 0,123 28 0,-138-40 0,1-2 0,0-3 0,69 2 0,51 6 0,-106-4 0,175 23 0,316-3 0,-546-31 0,172 11 0,165 1 0,-266-19 0,157-32 0,-81 9 0,159-12 0,-307 40 0,0 0 0,0 0 0,0-1 0,0 0 0,-1 0 0,1-1 0,-1-1 0,0 1 0,0-1 0,0 0 0,12-12 0,-6 4 0,0-1 0,-1 0 0,-1-1 0,18-28 0,-19 23 0,-9 16 0,0 1 0,0-1 0,0 0 0,1 1 0,-1-1 0,1 1 0,0 0 0,0-1 0,0 2 0,0-1 0,4-3 0,15-8 0,0 0 0,-2-1 0,0-2 0,-1 0 0,23-25 0,-36 36 0,-1-1 0,0 1 0,-1-1 0,0 0 0,0 0 0,0 0 0,-1 0 0,0-1 0,0 1 0,-1-1 0,1 0 0,-2 0 0,1 0 0,-2 0 0,1 0 0,-1 0 0,0 0 0,0 0 0,-1 0 0,0 0 0,-2-9 0,1 13 0,0 0 0,0 1 0,0-1 0,0 0 0,-1 1 0,1-1 0,-1 1 0,0-1 0,0 1 0,0 0 0,-1 1 0,1-1 0,0 0 0,-1 1 0,0 0 0,-4-2 0,-11-5 0,0 1 0,-22-6 0,21 7 0,-65-18 0,-1 4 0,-94-10 0,61 11 0,-225-26 0,-151 4 0,437 35 0,-79-6 0,16 14 0,-46-3 0,134-2 0,1-1 0,-1-2 0,1-2 0,-57-22 0,17 6 0,47 17 0,0-2 0,1-1 0,-27-16 0,-126-67 0,163 84 0,0 0 0,-17-17 0,22 19 0,1 0 0,-1 1 0,0 0 0,-1 0 0,0 1 0,0 0 0,-14-5 0,-1 1 0,-39-22 0,28 13 0,11 8 0,-1 1 0,-31-8 0,-10-3 0,51 16 0,-1 2 0,1 0 0,-1 0 0,0 2 0,0 0 0,-18 2 0,-31-3 0,48 1 14,-264-13-1393,266 14-5447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8T10:33:36.913"/>
    </inkml:context>
    <inkml:brush xml:id="br0">
      <inkml:brushProperty name="width" value="0.15875" units="cm"/>
      <inkml:brushProperty name="height" value="0.15875" units="cm"/>
      <inkml:brushProperty name="color" value="#E71224"/>
      <inkml:brushProperty name="transparency" value="78"/>
      <inkml:brushProperty name="ignorePressure" value="1"/>
    </inkml:brush>
  </inkml:definitions>
  <inkml:trace contextRef="#ctx0" brushRef="#br0">4315 105,'-10'-1,"-640"-69,281 49,-341 14,659 7,-327 17,-638 111,913-110,-492 103,443-74,130-38,1 0,0 1,1 2,-35 24,38-20,1 1,0 0,1 1,1 1,-14 25,13-22,13-19,-1 1,1 0,0 0,0 0,0 0,0 1,1-1,0 0,0 1,0-1,0 1,1-1,-1 1,1-1,1 1,0 7,1-6,0 0,0 0,0 0,1-1,0 1,0-1,1 0,-1 0,1 0,0 0,9 8,26 20,0-2,2-1,1-2,2-2,0-2,75 29,300 77,-252-92,1-8,2-7,1-7,0-8,227-18,-185-10,340-78,190-109,-208 30,-22-31,-510 206,131-65,-113 55,-1-2,0 0,35-33,-50 42,0 0,0 0,-1-1,1 0,-1 1,-1-2,1 1,-1 0,0-1,3-10,-5 13,-1-1,1 1,-1 0,0-1,0 1,0 0,0-1,-1 1,0 0,1 0,-2-1,1 1,0 0,-1 0,0 0,0 0,0 1,-3-5,-3-1,0 0,0 0,0 1,-1 1,-1-1,1 1,-1 1,0 0,-18-8,-11-3,-49-13,87 29,-78-22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8T10:33:36.913"/>
    </inkml:context>
    <inkml:brush xml:id="br0">
      <inkml:brushProperty name="width" value="0.15875" units="cm"/>
      <inkml:brushProperty name="height" value="0.15875" units="cm"/>
      <inkml:brushProperty name="color" value="#E71224"/>
      <inkml:brushProperty name="transparency" value="78"/>
      <inkml:brushProperty name="ignorePressure" value="1"/>
    </inkml:brush>
  </inkml:definitions>
  <inkml:trace contextRef="#ctx0" brushRef="#br0">2892 99,'-39'-2,"0"-2,-74-18,13 2,-322-20,-4 29,-617 43,846-14,146-10,-89 24,126-27,0 1,-1 0,2 1,-1 1,1 0,-15 12,-67 65,75-66,10-9,1-1,1 1,0 1,0 0,1 0,0 0,1 1,0 0,1 0,1 0,0 1,0-1,1 1,1 0,0 0,0 21,2-16,1-1,1 1,1-1,0 0,1 0,1 0,1-1,0 1,1-1,1-1,0 1,12 14,7 7,2-2,1-1,2-1,68 54,-36-40,1-4,74 37,-65-42,86 30,-114-52,0-2,0-2,67 8,-52-14,1-3,0-2,0-3,-1-3,1-2,-1-3,0-3,-1-2,62-26,-41 9,148-81,-183 84,-1-1,-1-2,-2-2,50-51,-80 71,0 0,0-1,-2-1,0 0,8-17,31-86,-40 95,24-54,-23 58,0-1,-2 0,-1 0,0-1,-2 1,5-33,-10 50,-1-1,1 1,-1-1,1 1,-1-1,-1 1,1 0,-1-1,0 1,1 0,-2 0,1 0,0 0,-1 1,-4-6,3 3,-4-5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8T10:33:36.914"/>
    </inkml:context>
    <inkml:brush xml:id="br0">
      <inkml:brushProperty name="width" value="0.15875" units="cm"/>
      <inkml:brushProperty name="height" value="0.15875" units="cm"/>
      <inkml:brushProperty name="color" value="#E71224"/>
      <inkml:brushProperty name="transparency" value="78"/>
      <inkml:brushProperty name="ignorePressure" value="1"/>
    </inkml:brush>
  </inkml:definitions>
  <inkml:trace contextRef="#ctx0" brushRef="#br0">2045 353,'0'-1,"0"-1,-1 0,1 1,0-1,-1 1,1-1,-1 0,0 1,0 0,1-1,-1 1,0-1,0 1,0 0,0 0,-1 0,1-1,0 1,0 0,-1 0,1 1,-1-1,-2-1,-4-2,-1 1,0-1,-10-1,8 2,-88-21,-1 5,0 4,-171-4,169 19,0 5,-184 31,203-16,0 2,1 5,1 3,-93 49,127-57,2 3,1 1,1 3,1 1,1 2,-48 51,82-77,1 1,1 0,-1 0,1 1,1-1,-1 1,-2 9,5-14,2 0,-1 1,0-1,0 0,1 1,0-1,0 0,0 1,0-1,0 1,1-1,0 0,-1 1,1-1,0 0,1 0,-1 0,0 0,1 0,0 0,3 5,16 20,2-1,1-1,0-1,2-1,35 25,-40-34,0-2,2 0,-1-1,1-2,1 0,0-1,0-2,28 6,-11-7,0-1,1-3,-1-1,1-1,41-7,-27-2,-1-2,0-2,62-25,-22-1,-3-4,-2-4,148-102,-76 31,-123 87,66-71,-97 95,-1-1,-1-1,0 1,9-16,-14 22,0 0,-1 0,1 0,0 0,0-1,-1 1,1 0,-1 0,0 0,0 0,0-1,0 1,0 0,0 0,0 0,-1 0,1-1,-1 1,0 0,1 0,-1 0,0 0,0 0,0 0,-1 1,1-1,0 0,-3-2,-110-94,-49-48,131 120,-2 1,-1 1,-43-20,-10 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8T10:33:36.915"/>
    </inkml:context>
    <inkml:brush xml:id="br0">
      <inkml:brushProperty name="width" value="0.15875" units="cm"/>
      <inkml:brushProperty name="height" value="0.15875" units="cm"/>
      <inkml:brushProperty name="color" value="#E71224"/>
      <inkml:brushProperty name="transparency" value="78"/>
      <inkml:brushProperty name="ignorePressure" value="1"/>
    </inkml:brush>
  </inkml:definitions>
  <inkml:trace contextRef="#ctx0" brushRef="#br0">1683 900,'195'-1,"0"-9,192-34,-35-15,-322 55,0-2,0 0,-1-2,43-18,-70 25,0 0,-1 0,1-1,0 1,0 0,-1-1,1 1,-1-1,0 0,1 1,-1-1,0 0,0 0,0 0,0 0,0 0,0 0,-1 0,1 0,-1 0,0-1,1-2,-1-5,0-1,0 0,-3-15,0-3,2 18,-1 0,0 0,0 1,-1-1,0 0,-1 1,0 0,-1 0,0 0,0 0,-1 1,-14-16,-5-3,-2 1,-42-34,53 48,-15-12,-1 2,-1 1,-1 1,-1 2,0 1,-2 2,0 2,-1 1,-42-8,-286-42,-6 25,368 38,-643-35,524 37,0 5,0 5,-146 35,88 4,163-44,0 0,0 2,1 0,0 1,0 0,1 2,-17 15,26-20,0 0,1 1,0-1,0 1,1 1,0-1,0 1,1 0,0 0,1 0,0 0,0 1,1-1,0 1,1-1,0 1,0 0,1 0,2 12,-1-11,1 1,1-1,0 1,0-1,2 0,-1 0,1-1,1 1,-1-1,2 0,0-1,0 0,0 0,1 0,18 15,5-2,0-2,1 0,1-3,1 0,0-2,63 18,-25-14,0-3,109 9,-92-19,0-5,0-4,0-4,122-24,337-106,-543 136,309-99,-287 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4113A6-BB31-A84D-9B91-60EBE7A50383}" type="datetimeFigureOut">
              <a:rPr lang="en-GB" smtClean="0"/>
              <a:t>03/12/2024</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683FB9-BB81-4F48-840B-F91EC2E9BF49}" type="slidenum">
              <a:rPr lang="en-GB" smtClean="0"/>
              <a:t>‹#›</a:t>
            </a:fld>
            <a:endParaRPr lang="en-GB"/>
          </a:p>
        </p:txBody>
      </p:sp>
    </p:spTree>
    <p:extLst>
      <p:ext uri="{BB962C8B-B14F-4D97-AF65-F5344CB8AC3E}">
        <p14:creationId xmlns:p14="http://schemas.microsoft.com/office/powerpoint/2010/main" val="3392293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683FB9-BB81-4F48-840B-F91EC2E9BF49}" type="slidenum">
              <a:rPr lang="en-GB" smtClean="0"/>
              <a:t>1</a:t>
            </a:fld>
            <a:endParaRPr lang="en-GB"/>
          </a:p>
        </p:txBody>
      </p:sp>
    </p:spTree>
    <p:extLst>
      <p:ext uri="{BB962C8B-B14F-4D97-AF65-F5344CB8AC3E}">
        <p14:creationId xmlns:p14="http://schemas.microsoft.com/office/powerpoint/2010/main" val="2074349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683FB9-BB81-4F48-840B-F91EC2E9BF49}" type="slidenum">
              <a:rPr lang="en-GB" smtClean="0"/>
              <a:t>44</a:t>
            </a:fld>
            <a:endParaRPr lang="en-GB"/>
          </a:p>
        </p:txBody>
      </p:sp>
    </p:spTree>
    <p:extLst>
      <p:ext uri="{BB962C8B-B14F-4D97-AF65-F5344CB8AC3E}">
        <p14:creationId xmlns:p14="http://schemas.microsoft.com/office/powerpoint/2010/main" val="3122245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683FB9-BB81-4F48-840B-F91EC2E9BF4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939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Het uitgangspunt van de OWA is dat de afwezigheid van informatie niet gelijkstaat aan negatieve informatie. </a:t>
            </a:r>
          </a:p>
          <a:p>
            <a:r>
              <a:rPr lang="nl-NL" dirty="0"/>
              <a:t>Met andere woorden, </a:t>
            </a:r>
            <a:r>
              <a:rPr lang="nl-NL" b="1" dirty="0"/>
              <a:t>als iets niet expliciet als waar of onwaar is gedefinieerd, dan wordt het niet als onwaar aangenomen; het kan eenvoudigweg onbekend zijn.</a:t>
            </a:r>
          </a:p>
          <a:p>
            <a:r>
              <a:rPr lang="nl-NL" dirty="0"/>
              <a:t>Voorbeeld</a:t>
            </a:r>
          </a:p>
          <a:p>
            <a:r>
              <a:rPr lang="nl-NL" dirty="0"/>
              <a:t>Stel je voor dat je een kennisbank hebt waarin staat dat "Johan een auto heeft". Er is geen informatie over of Johan een fiets heeft of niet. Onder de Open World </a:t>
            </a:r>
            <a:r>
              <a:rPr lang="nl-NL" dirty="0" err="1"/>
              <a:t>Assumption</a:t>
            </a:r>
            <a:r>
              <a:rPr lang="nl-NL" dirty="0"/>
              <a:t> zou je niet kunnen concluderen dat Johan geen fiets heeft; het feit dat er geen informatie is over de fiets, betekent niet dat hij er geen heeft. Het betekent gewoon dat de kennisbank er niets over zegt.</a:t>
            </a: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De Open World </a:t>
            </a:r>
            <a:r>
              <a:rPr lang="nl-NL" dirty="0" err="1"/>
              <a:t>Assumption</a:t>
            </a:r>
            <a:r>
              <a:rPr lang="nl-NL" dirty="0"/>
              <a:t> is nuttig in omgevingen waar de kennisbank nooit als volledig beschouwd kan worden, zoals het internet of andere grootschalige kennisnetwerken. Het bevordert flexibiliteit en voorkomt foutieve conclusies op basis van onvolledige informatie.</a:t>
            </a:r>
          </a:p>
          <a:p>
            <a:endParaRPr lang="nl-NL" dirty="0"/>
          </a:p>
          <a:p>
            <a:endParaRPr lang="nl-NL" dirty="0"/>
          </a:p>
          <a:p>
            <a:r>
              <a:rPr lang="nl-NL" dirty="0"/>
              <a:t>Dit staat in contrast met de Closed World </a:t>
            </a:r>
            <a:r>
              <a:rPr lang="nl-NL" dirty="0" err="1"/>
              <a:t>Assumption</a:t>
            </a:r>
            <a:r>
              <a:rPr lang="nl-NL" dirty="0"/>
              <a:t> (CWA), die vaak wordt toegepast in relationele databases. Volgens de CWA betekent het ontbreken van informatie dat de bewering onwaar is. Dus als in dezelfde kennisbank niets vermeld wordt over Johan die een fiets heeft, zou je onder de CWA concluderen dat Johan geen fiets heeft.</a:t>
            </a:r>
          </a:p>
          <a:p>
            <a:endParaRPr lang="en-US" dirty="0"/>
          </a:p>
        </p:txBody>
      </p:sp>
      <p:sp>
        <p:nvSpPr>
          <p:cNvPr id="4" name="Slide Number Placeholder 3"/>
          <p:cNvSpPr>
            <a:spLocks noGrp="1"/>
          </p:cNvSpPr>
          <p:nvPr>
            <p:ph type="sldNum" sz="quarter" idx="5"/>
          </p:nvPr>
        </p:nvSpPr>
        <p:spPr/>
        <p:txBody>
          <a:bodyPr/>
          <a:lstStyle/>
          <a:p>
            <a:fld id="{67683FB9-BB81-4F48-840B-F91EC2E9BF49}" type="slidenum">
              <a:rPr lang="en-GB" smtClean="0"/>
              <a:t>47</a:t>
            </a:fld>
            <a:endParaRPr lang="en-GB"/>
          </a:p>
        </p:txBody>
      </p:sp>
    </p:spTree>
    <p:extLst>
      <p:ext uri="{BB962C8B-B14F-4D97-AF65-F5344CB8AC3E}">
        <p14:creationId xmlns:p14="http://schemas.microsoft.com/office/powerpoint/2010/main" val="2436033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@prefix: Geeft de prefixen aan die in de rest van het document worden gebruikt.</a:t>
            </a:r>
          </a:p>
          <a:p>
            <a:r>
              <a:rPr lang="nl-NL" dirty="0" err="1"/>
              <a:t>ex:Persoon</a:t>
            </a:r>
            <a:r>
              <a:rPr lang="nl-NL" dirty="0"/>
              <a:t> </a:t>
            </a:r>
            <a:r>
              <a:rPr lang="nl-NL" dirty="0" err="1"/>
              <a:t>rdf:type</a:t>
            </a:r>
            <a:r>
              <a:rPr lang="nl-NL" dirty="0"/>
              <a:t> </a:t>
            </a:r>
            <a:r>
              <a:rPr lang="nl-NL" dirty="0" err="1"/>
              <a:t>owl:Class</a:t>
            </a:r>
            <a:r>
              <a:rPr lang="nl-NL" dirty="0"/>
              <a:t>: Definieert de klasse Persoon.</a:t>
            </a:r>
          </a:p>
          <a:p>
            <a:r>
              <a:rPr lang="nl-NL" dirty="0" err="1"/>
              <a:t>ex:heeftVader</a:t>
            </a:r>
            <a:r>
              <a:rPr lang="nl-NL" dirty="0"/>
              <a:t> </a:t>
            </a:r>
            <a:r>
              <a:rPr lang="nl-NL" dirty="0" err="1"/>
              <a:t>rdf:type</a:t>
            </a:r>
            <a:r>
              <a:rPr lang="nl-NL" dirty="0"/>
              <a:t> </a:t>
            </a:r>
            <a:r>
              <a:rPr lang="nl-NL" dirty="0" err="1"/>
              <a:t>owl:ObjectProperty</a:t>
            </a:r>
            <a:r>
              <a:rPr lang="nl-NL" dirty="0"/>
              <a:t>: Definieert de eigenschap </a:t>
            </a:r>
            <a:r>
              <a:rPr lang="nl-NL" dirty="0" err="1"/>
              <a:t>heeftVader</a:t>
            </a:r>
            <a:r>
              <a:rPr lang="nl-NL" dirty="0"/>
              <a:t> als een objecteigenschap.</a:t>
            </a:r>
          </a:p>
          <a:p>
            <a:r>
              <a:rPr lang="nl-NL" dirty="0" err="1"/>
              <a:t>rdfs:domain</a:t>
            </a:r>
            <a:r>
              <a:rPr lang="nl-NL" dirty="0"/>
              <a:t> </a:t>
            </a:r>
            <a:r>
              <a:rPr lang="nl-NL" dirty="0" err="1"/>
              <a:t>ex:Persoon</a:t>
            </a:r>
            <a:r>
              <a:rPr lang="nl-NL" dirty="0"/>
              <a:t>: Geeft aan dat de eigenschap </a:t>
            </a:r>
            <a:r>
              <a:rPr lang="nl-NL" dirty="0" err="1"/>
              <a:t>heeftVader</a:t>
            </a:r>
            <a:r>
              <a:rPr lang="nl-NL" dirty="0"/>
              <a:t> van toepassing is op de klasse Persoon.</a:t>
            </a:r>
          </a:p>
          <a:p>
            <a:r>
              <a:rPr lang="nl-NL" dirty="0" err="1"/>
              <a:t>rdfs:range</a:t>
            </a:r>
            <a:r>
              <a:rPr lang="nl-NL" dirty="0"/>
              <a:t> </a:t>
            </a:r>
            <a:r>
              <a:rPr lang="nl-NL" dirty="0" err="1"/>
              <a:t>ex:Persoon</a:t>
            </a:r>
            <a:r>
              <a:rPr lang="nl-NL" dirty="0"/>
              <a:t>: Geeft aan dat de waarde van de eigenschap </a:t>
            </a:r>
            <a:r>
              <a:rPr lang="nl-NL" dirty="0" err="1"/>
              <a:t>heeftVader</a:t>
            </a:r>
            <a:r>
              <a:rPr lang="nl-NL" dirty="0"/>
              <a:t> een individu in de klasse Persoon moet zijn.</a:t>
            </a:r>
          </a:p>
          <a:p>
            <a:r>
              <a:rPr lang="nl-NL" dirty="0" err="1"/>
              <a:t>ex:Persoon</a:t>
            </a:r>
            <a:r>
              <a:rPr lang="nl-NL" dirty="0"/>
              <a:t> </a:t>
            </a:r>
            <a:r>
              <a:rPr lang="nl-NL" dirty="0" err="1"/>
              <a:t>rdfs:subClassOf</a:t>
            </a:r>
            <a:r>
              <a:rPr lang="nl-NL" dirty="0"/>
              <a:t> [ ... ]: Geeft aan dat Persoon een restrictie heeft.</a:t>
            </a:r>
          </a:p>
          <a:p>
            <a:endParaRPr lang="nl-NL" dirty="0"/>
          </a:p>
          <a:p>
            <a:r>
              <a:rPr lang="nl-NL" dirty="0"/>
              <a:t>    </a:t>
            </a:r>
            <a:r>
              <a:rPr lang="nl-NL" dirty="0" err="1"/>
              <a:t>rdf:type</a:t>
            </a:r>
            <a:r>
              <a:rPr lang="nl-NL" dirty="0"/>
              <a:t> </a:t>
            </a:r>
            <a:r>
              <a:rPr lang="nl-NL" dirty="0" err="1"/>
              <a:t>owl:Restriction</a:t>
            </a:r>
            <a:r>
              <a:rPr lang="nl-NL" dirty="0"/>
              <a:t>: Definieert de restrictie.</a:t>
            </a:r>
          </a:p>
          <a:p>
            <a:r>
              <a:rPr lang="nl-NL" dirty="0"/>
              <a:t>    </a:t>
            </a:r>
            <a:r>
              <a:rPr lang="nl-NL" dirty="0" err="1"/>
              <a:t>owl:onProperty</a:t>
            </a:r>
            <a:r>
              <a:rPr lang="nl-NL" dirty="0"/>
              <a:t> </a:t>
            </a:r>
            <a:r>
              <a:rPr lang="nl-NL" dirty="0" err="1"/>
              <a:t>ex:heeftVader</a:t>
            </a:r>
            <a:r>
              <a:rPr lang="nl-NL" dirty="0"/>
              <a:t>: De restrictie is van toepassing op de eigenschap </a:t>
            </a:r>
            <a:r>
              <a:rPr lang="nl-NL" dirty="0" err="1"/>
              <a:t>heeftVader</a:t>
            </a:r>
            <a:r>
              <a:rPr lang="nl-NL" dirty="0"/>
              <a:t>.</a:t>
            </a:r>
          </a:p>
          <a:p>
            <a:r>
              <a:rPr lang="nl-NL" dirty="0"/>
              <a:t>    </a:t>
            </a:r>
            <a:r>
              <a:rPr lang="nl-NL" dirty="0" err="1"/>
              <a:t>owl:allValuesFrom</a:t>
            </a:r>
            <a:r>
              <a:rPr lang="nl-NL" dirty="0"/>
              <a:t> </a:t>
            </a:r>
            <a:r>
              <a:rPr lang="nl-NL" dirty="0" err="1"/>
              <a:t>ex:Persoon</a:t>
            </a:r>
            <a:r>
              <a:rPr lang="nl-NL" dirty="0"/>
              <a:t>: Alle waarden van de eigenschap </a:t>
            </a:r>
            <a:r>
              <a:rPr lang="nl-NL" dirty="0" err="1"/>
              <a:t>heeftVader</a:t>
            </a:r>
            <a:r>
              <a:rPr lang="nl-NL" dirty="0"/>
              <a:t> moeten individuen in de klasse Persoon zijn.</a:t>
            </a:r>
            <a:endParaRPr lang="en-US" dirty="0"/>
          </a:p>
        </p:txBody>
      </p:sp>
      <p:sp>
        <p:nvSpPr>
          <p:cNvPr id="4" name="Slide Number Placeholder 3"/>
          <p:cNvSpPr>
            <a:spLocks noGrp="1"/>
          </p:cNvSpPr>
          <p:nvPr>
            <p:ph type="sldNum" sz="quarter" idx="5"/>
          </p:nvPr>
        </p:nvSpPr>
        <p:spPr/>
        <p:txBody>
          <a:bodyPr/>
          <a:lstStyle/>
          <a:p>
            <a:fld id="{67683FB9-BB81-4F48-840B-F91EC2E9BF49}" type="slidenum">
              <a:rPr lang="en-GB" smtClean="0"/>
              <a:t>48</a:t>
            </a:fld>
            <a:endParaRPr lang="en-GB"/>
          </a:p>
        </p:txBody>
      </p:sp>
    </p:spTree>
    <p:extLst>
      <p:ext uri="{BB962C8B-B14F-4D97-AF65-F5344CB8AC3E}">
        <p14:creationId xmlns:p14="http://schemas.microsoft.com/office/powerpoint/2010/main" val="1414714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683FB9-BB81-4F48-840B-F91EC2E9BF49}" type="slidenum">
              <a:rPr lang="en-GB" smtClean="0"/>
              <a:t>49</a:t>
            </a:fld>
            <a:endParaRPr lang="en-GB"/>
          </a:p>
        </p:txBody>
      </p:sp>
    </p:spTree>
    <p:extLst>
      <p:ext uri="{BB962C8B-B14F-4D97-AF65-F5344CB8AC3E}">
        <p14:creationId xmlns:p14="http://schemas.microsoft.com/office/powerpoint/2010/main" val="1822762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Prefixes</a:t>
            </a:r>
            <a:r>
              <a:rPr lang="en-US" dirty="0"/>
              <a:t>:</a:t>
            </a:r>
          </a:p>
          <a:p>
            <a:pPr>
              <a:buFont typeface="Arial" panose="020B0604020202020204" pitchFamily="34" charset="0"/>
              <a:buChar char="•"/>
            </a:pPr>
            <a:r>
              <a:rPr lang="en-US" dirty="0"/>
              <a:t>ex:, </a:t>
            </a:r>
            <a:r>
              <a:rPr lang="en-US" dirty="0" err="1"/>
              <a:t>sh</a:t>
            </a:r>
            <a:r>
              <a:rPr lang="en-US" dirty="0"/>
              <a:t>:, </a:t>
            </a:r>
            <a:r>
              <a:rPr lang="en-US" dirty="0" err="1"/>
              <a:t>xsd</a:t>
            </a:r>
            <a:r>
              <a:rPr lang="en-US" dirty="0"/>
              <a:t>:, en </a:t>
            </a:r>
            <a:r>
              <a:rPr lang="en-US" dirty="0" err="1"/>
              <a:t>rdf</a:t>
            </a:r>
            <a:r>
              <a:rPr lang="en-US" dirty="0"/>
              <a:t>: </a:t>
            </a:r>
            <a:r>
              <a:rPr lang="en-US" dirty="0" err="1"/>
              <a:t>definiëren</a:t>
            </a:r>
            <a:r>
              <a:rPr lang="en-US" dirty="0"/>
              <a:t> namespaces </a:t>
            </a:r>
            <a:r>
              <a:rPr lang="en-US" dirty="0" err="1"/>
              <a:t>voor</a:t>
            </a:r>
            <a:r>
              <a:rPr lang="en-US" dirty="0"/>
              <a:t> </a:t>
            </a:r>
            <a:r>
              <a:rPr lang="en-US" dirty="0" err="1"/>
              <a:t>onze</a:t>
            </a:r>
            <a:r>
              <a:rPr lang="en-US" dirty="0"/>
              <a:t> </a:t>
            </a:r>
            <a:r>
              <a:rPr lang="en-US" dirty="0" err="1"/>
              <a:t>voorbeeld</a:t>
            </a:r>
            <a:r>
              <a:rPr lang="en-US" dirty="0"/>
              <a:t> </a:t>
            </a:r>
            <a:r>
              <a:rPr lang="en-US" dirty="0" err="1"/>
              <a:t>entiteiten</a:t>
            </a:r>
            <a:r>
              <a:rPr lang="en-US" dirty="0"/>
              <a:t>, SHACL, XML Schema datatypes, en RDF respectively.</a:t>
            </a:r>
          </a:p>
          <a:p>
            <a:r>
              <a:rPr lang="en-US" b="1" dirty="0"/>
              <a:t>ex</a:t>
            </a:r>
          </a:p>
          <a:p>
            <a:r>
              <a:rPr lang="en-US" dirty="0"/>
              <a:t>:</a:t>
            </a:r>
          </a:p>
          <a:p>
            <a:pPr>
              <a:buFont typeface="Arial" panose="020B0604020202020204" pitchFamily="34" charset="0"/>
              <a:buChar char="•"/>
            </a:pPr>
            <a:r>
              <a:rPr lang="en-US" dirty="0" err="1"/>
              <a:t>Definieert</a:t>
            </a:r>
            <a:r>
              <a:rPr lang="en-US" dirty="0"/>
              <a:t> </a:t>
            </a:r>
            <a:r>
              <a:rPr lang="en-US" dirty="0" err="1"/>
              <a:t>een</a:t>
            </a:r>
            <a:r>
              <a:rPr lang="en-US" dirty="0"/>
              <a:t> shape </a:t>
            </a:r>
            <a:r>
              <a:rPr lang="en-US" dirty="0" err="1"/>
              <a:t>genaamd</a:t>
            </a:r>
            <a:r>
              <a:rPr lang="en-US" dirty="0"/>
              <a:t> </a:t>
            </a:r>
            <a:r>
              <a:rPr lang="en-US" dirty="0" err="1"/>
              <a:t>PersonShape</a:t>
            </a:r>
            <a:r>
              <a:rPr lang="en-US" dirty="0"/>
              <a:t>.</a:t>
            </a:r>
          </a:p>
          <a:p>
            <a:r>
              <a:rPr lang="en-US" b="1" dirty="0"/>
              <a:t>a </a:t>
            </a:r>
            <a:r>
              <a:rPr lang="en-US" b="1" dirty="0" err="1"/>
              <a:t>sh</a:t>
            </a:r>
            <a:endParaRPr lang="en-US" b="1" dirty="0"/>
          </a:p>
          <a:p>
            <a:r>
              <a:rPr lang="en-US" dirty="0"/>
              <a:t>:</a:t>
            </a:r>
          </a:p>
          <a:p>
            <a:pPr>
              <a:buFont typeface="Arial" panose="020B0604020202020204" pitchFamily="34" charset="0"/>
              <a:buChar char="•"/>
            </a:pPr>
            <a:r>
              <a:rPr lang="en-US" dirty="0" err="1"/>
              <a:t>Specificeert</a:t>
            </a:r>
            <a:r>
              <a:rPr lang="en-US" dirty="0"/>
              <a:t> </a:t>
            </a:r>
            <a:r>
              <a:rPr lang="en-US" dirty="0" err="1"/>
              <a:t>dat</a:t>
            </a:r>
            <a:r>
              <a:rPr lang="en-US" dirty="0"/>
              <a:t> </a:t>
            </a:r>
            <a:r>
              <a:rPr lang="en-US" dirty="0" err="1"/>
              <a:t>dit</a:t>
            </a:r>
            <a:r>
              <a:rPr lang="en-US" dirty="0"/>
              <a:t> </a:t>
            </a:r>
            <a:r>
              <a:rPr lang="en-US" dirty="0" err="1"/>
              <a:t>een</a:t>
            </a:r>
            <a:r>
              <a:rPr lang="en-US" dirty="0"/>
              <a:t> node shape is, wat </a:t>
            </a:r>
            <a:r>
              <a:rPr lang="en-US" dirty="0" err="1"/>
              <a:t>betekent</a:t>
            </a:r>
            <a:r>
              <a:rPr lang="en-US" dirty="0"/>
              <a:t> </a:t>
            </a:r>
            <a:r>
              <a:rPr lang="en-US" dirty="0" err="1"/>
              <a:t>dat</a:t>
            </a:r>
            <a:r>
              <a:rPr lang="en-US" dirty="0"/>
              <a:t> het regels </a:t>
            </a:r>
            <a:r>
              <a:rPr lang="en-US" dirty="0" err="1"/>
              <a:t>definieert</a:t>
            </a:r>
            <a:r>
              <a:rPr lang="en-US" dirty="0"/>
              <a:t> </a:t>
            </a:r>
            <a:r>
              <a:rPr lang="en-US" dirty="0" err="1"/>
              <a:t>voor</a:t>
            </a:r>
            <a:r>
              <a:rPr lang="en-US" dirty="0"/>
              <a:t> </a:t>
            </a:r>
            <a:r>
              <a:rPr lang="en-US" dirty="0" err="1"/>
              <a:t>knooppunten</a:t>
            </a:r>
            <a:r>
              <a:rPr lang="en-US" dirty="0"/>
              <a:t>.</a:t>
            </a:r>
          </a:p>
          <a:p>
            <a:r>
              <a:rPr lang="en-US" b="1" dirty="0" err="1"/>
              <a:t>sh</a:t>
            </a:r>
            <a:endParaRPr lang="en-US" b="1" dirty="0"/>
          </a:p>
          <a:p>
            <a:r>
              <a:rPr lang="en-US" b="1" dirty="0"/>
              <a:t>ex</a:t>
            </a:r>
          </a:p>
          <a:p>
            <a:r>
              <a:rPr lang="en-US" dirty="0"/>
              <a:t>:</a:t>
            </a:r>
          </a:p>
          <a:p>
            <a:pPr>
              <a:buFont typeface="Arial" panose="020B0604020202020204" pitchFamily="34" charset="0"/>
              <a:buChar char="•"/>
            </a:pPr>
            <a:r>
              <a:rPr lang="en-US" dirty="0" err="1"/>
              <a:t>Geeft</a:t>
            </a:r>
            <a:r>
              <a:rPr lang="en-US" dirty="0"/>
              <a:t> </a:t>
            </a:r>
            <a:r>
              <a:rPr lang="en-US" dirty="0" err="1"/>
              <a:t>aan</a:t>
            </a:r>
            <a:r>
              <a:rPr lang="en-US" dirty="0"/>
              <a:t> </a:t>
            </a:r>
            <a:r>
              <a:rPr lang="en-US" dirty="0" err="1"/>
              <a:t>dat</a:t>
            </a:r>
            <a:r>
              <a:rPr lang="en-US" dirty="0"/>
              <a:t> </a:t>
            </a:r>
            <a:r>
              <a:rPr lang="en-US" dirty="0" err="1"/>
              <a:t>deze</a:t>
            </a:r>
            <a:r>
              <a:rPr lang="en-US" dirty="0"/>
              <a:t> shape van </a:t>
            </a:r>
            <a:r>
              <a:rPr lang="en-US" dirty="0" err="1"/>
              <a:t>toepassing</a:t>
            </a:r>
            <a:r>
              <a:rPr lang="en-US" dirty="0"/>
              <a:t> is op alle </a:t>
            </a:r>
            <a:r>
              <a:rPr lang="en-US" dirty="0" err="1"/>
              <a:t>instanties</a:t>
            </a:r>
            <a:r>
              <a:rPr lang="en-US" dirty="0"/>
              <a:t> van de </a:t>
            </a:r>
            <a:r>
              <a:rPr lang="en-US" dirty="0" err="1"/>
              <a:t>klasse</a:t>
            </a:r>
            <a:r>
              <a:rPr lang="en-US" dirty="0"/>
              <a:t> </a:t>
            </a:r>
            <a:r>
              <a:rPr lang="en-US" dirty="0" err="1"/>
              <a:t>ex:Person</a:t>
            </a:r>
            <a:r>
              <a:rPr lang="en-US" dirty="0"/>
              <a:t>.</a:t>
            </a:r>
          </a:p>
          <a:p>
            <a:r>
              <a:rPr lang="en-US" b="1" dirty="0" err="1"/>
              <a:t>sh</a:t>
            </a:r>
            <a:endParaRPr lang="en-US" b="1" dirty="0"/>
          </a:p>
          <a:p>
            <a:r>
              <a:rPr lang="en-US" dirty="0"/>
              <a:t>:</a:t>
            </a:r>
          </a:p>
          <a:p>
            <a:pPr>
              <a:buFont typeface="Arial" panose="020B0604020202020204" pitchFamily="34" charset="0"/>
              <a:buChar char="•"/>
            </a:pPr>
            <a:r>
              <a:rPr lang="en-US" dirty="0"/>
              <a:t>Binnen </a:t>
            </a:r>
            <a:r>
              <a:rPr lang="en-US" dirty="0" err="1"/>
              <a:t>deze</a:t>
            </a:r>
            <a:r>
              <a:rPr lang="en-US" dirty="0"/>
              <a:t> shape </a:t>
            </a:r>
            <a:r>
              <a:rPr lang="en-US" dirty="0" err="1"/>
              <a:t>definiëren</a:t>
            </a:r>
            <a:r>
              <a:rPr lang="en-US" dirty="0"/>
              <a:t> we twee property shapes, nu met </a:t>
            </a:r>
            <a:r>
              <a:rPr lang="en-US" dirty="0" err="1"/>
              <a:t>expliciete</a:t>
            </a:r>
            <a:r>
              <a:rPr lang="en-US" dirty="0"/>
              <a:t> </a:t>
            </a:r>
            <a:r>
              <a:rPr lang="en-US" dirty="0" err="1"/>
              <a:t>rdf:type</a:t>
            </a:r>
            <a:r>
              <a:rPr lang="en-US" dirty="0"/>
              <a:t>:</a:t>
            </a:r>
          </a:p>
          <a:p>
            <a:pPr>
              <a:buFont typeface="+mj-lt"/>
              <a:buAutoNum type="arabicPeriod"/>
            </a:pPr>
            <a:r>
              <a:rPr lang="en-US" b="1" dirty="0"/>
              <a:t>Naam</a:t>
            </a:r>
            <a:r>
              <a:rPr lang="en-US" dirty="0"/>
              <a:t>:</a:t>
            </a:r>
          </a:p>
          <a:p>
            <a:pPr marL="742950" lvl="1" indent="-285750">
              <a:buFont typeface="+mj-lt"/>
              <a:buAutoNum type="arabicPeriod"/>
            </a:pPr>
            <a:r>
              <a:rPr lang="en-US" dirty="0" err="1"/>
              <a:t>rdf:type</a:t>
            </a:r>
            <a:r>
              <a:rPr lang="en-US" dirty="0"/>
              <a:t> </a:t>
            </a:r>
            <a:r>
              <a:rPr lang="en-US" dirty="0" err="1"/>
              <a:t>sh:PropertyShape</a:t>
            </a:r>
            <a:r>
              <a:rPr lang="en-US" dirty="0"/>
              <a:t>: </a:t>
            </a:r>
            <a:r>
              <a:rPr lang="en-US" dirty="0" err="1"/>
              <a:t>Specificeert</a:t>
            </a:r>
            <a:r>
              <a:rPr lang="en-US" dirty="0"/>
              <a:t> </a:t>
            </a:r>
            <a:r>
              <a:rPr lang="en-US" dirty="0" err="1"/>
              <a:t>dat</a:t>
            </a:r>
            <a:r>
              <a:rPr lang="en-US" dirty="0"/>
              <a:t> </a:t>
            </a:r>
            <a:r>
              <a:rPr lang="en-US" dirty="0" err="1"/>
              <a:t>dit</a:t>
            </a:r>
            <a:r>
              <a:rPr lang="en-US" dirty="0"/>
              <a:t> </a:t>
            </a:r>
            <a:r>
              <a:rPr lang="en-US" dirty="0" err="1"/>
              <a:t>een</a:t>
            </a:r>
            <a:r>
              <a:rPr lang="en-US" dirty="0"/>
              <a:t> </a:t>
            </a:r>
            <a:r>
              <a:rPr lang="en-US" dirty="0" err="1"/>
              <a:t>PropertyShape</a:t>
            </a:r>
            <a:r>
              <a:rPr lang="en-US" dirty="0"/>
              <a:t> is.</a:t>
            </a:r>
          </a:p>
          <a:p>
            <a:pPr marL="742950" lvl="1" indent="-285750">
              <a:buFont typeface="+mj-lt"/>
              <a:buAutoNum type="arabicPeriod"/>
            </a:pPr>
            <a:r>
              <a:rPr lang="en-US" dirty="0" err="1"/>
              <a:t>sh:path</a:t>
            </a:r>
            <a:r>
              <a:rPr lang="en-US" dirty="0"/>
              <a:t> </a:t>
            </a:r>
            <a:r>
              <a:rPr lang="en-US" dirty="0" err="1"/>
              <a:t>ex:name</a:t>
            </a:r>
            <a:r>
              <a:rPr lang="en-US" dirty="0"/>
              <a:t>: De </a:t>
            </a:r>
            <a:r>
              <a:rPr lang="en-US" dirty="0" err="1"/>
              <a:t>eigenschap</a:t>
            </a:r>
            <a:r>
              <a:rPr lang="en-US" dirty="0"/>
              <a:t> </a:t>
            </a:r>
            <a:r>
              <a:rPr lang="en-US" dirty="0" err="1"/>
              <a:t>ex:name</a:t>
            </a:r>
            <a:r>
              <a:rPr lang="en-US" dirty="0"/>
              <a:t> </a:t>
            </a:r>
            <a:r>
              <a:rPr lang="en-US" dirty="0" err="1"/>
              <a:t>moet</a:t>
            </a:r>
            <a:r>
              <a:rPr lang="en-US" dirty="0"/>
              <a:t> </a:t>
            </a:r>
            <a:r>
              <a:rPr lang="en-US" dirty="0" err="1"/>
              <a:t>aanwezig</a:t>
            </a:r>
            <a:r>
              <a:rPr lang="en-US" dirty="0"/>
              <a:t> </a:t>
            </a:r>
            <a:r>
              <a:rPr lang="en-US" dirty="0" err="1"/>
              <a:t>zijn</a:t>
            </a:r>
            <a:r>
              <a:rPr lang="en-US" dirty="0"/>
              <a:t>.</a:t>
            </a:r>
          </a:p>
          <a:p>
            <a:pPr marL="742950" lvl="1" indent="-285750">
              <a:buFont typeface="+mj-lt"/>
              <a:buAutoNum type="arabicPeriod"/>
            </a:pPr>
            <a:r>
              <a:rPr lang="en-US" dirty="0" err="1"/>
              <a:t>sh:datatype</a:t>
            </a:r>
            <a:r>
              <a:rPr lang="en-US" dirty="0"/>
              <a:t> </a:t>
            </a:r>
            <a:r>
              <a:rPr lang="en-US" dirty="0" err="1"/>
              <a:t>xsd:string</a:t>
            </a:r>
            <a:r>
              <a:rPr lang="en-US" dirty="0"/>
              <a:t>: De </a:t>
            </a:r>
            <a:r>
              <a:rPr lang="en-US" dirty="0" err="1"/>
              <a:t>waarde</a:t>
            </a:r>
            <a:r>
              <a:rPr lang="en-US" dirty="0"/>
              <a:t> </a:t>
            </a:r>
            <a:r>
              <a:rPr lang="en-US" dirty="0" err="1"/>
              <a:t>moet</a:t>
            </a:r>
            <a:r>
              <a:rPr lang="en-US" dirty="0"/>
              <a:t> </a:t>
            </a:r>
            <a:r>
              <a:rPr lang="en-US" dirty="0" err="1"/>
              <a:t>een</a:t>
            </a:r>
            <a:r>
              <a:rPr lang="en-US" dirty="0"/>
              <a:t> string </a:t>
            </a:r>
            <a:r>
              <a:rPr lang="en-US" dirty="0" err="1"/>
              <a:t>zijn</a:t>
            </a:r>
            <a:r>
              <a:rPr lang="en-US" dirty="0"/>
              <a:t>.</a:t>
            </a:r>
          </a:p>
          <a:p>
            <a:pPr marL="742950" lvl="1" indent="-285750">
              <a:buFont typeface="+mj-lt"/>
              <a:buAutoNum type="arabicPeriod"/>
            </a:pPr>
            <a:r>
              <a:rPr lang="en-US" dirty="0" err="1"/>
              <a:t>sh:minCount</a:t>
            </a:r>
            <a:r>
              <a:rPr lang="en-US" dirty="0"/>
              <a:t> 1: Er </a:t>
            </a:r>
            <a:r>
              <a:rPr lang="en-US" dirty="0" err="1"/>
              <a:t>moet</a:t>
            </a:r>
            <a:r>
              <a:rPr lang="en-US" dirty="0"/>
              <a:t> </a:t>
            </a:r>
            <a:r>
              <a:rPr lang="en-US" dirty="0" err="1"/>
              <a:t>minstens</a:t>
            </a:r>
            <a:r>
              <a:rPr lang="en-US" dirty="0"/>
              <a:t> </a:t>
            </a:r>
            <a:r>
              <a:rPr lang="en-US" dirty="0" err="1"/>
              <a:t>één</a:t>
            </a:r>
            <a:r>
              <a:rPr lang="en-US" dirty="0"/>
              <a:t> naam </a:t>
            </a:r>
            <a:r>
              <a:rPr lang="en-US" dirty="0" err="1"/>
              <a:t>aanwezig</a:t>
            </a:r>
            <a:r>
              <a:rPr lang="en-US" dirty="0"/>
              <a:t> </a:t>
            </a:r>
            <a:r>
              <a:rPr lang="en-US" dirty="0" err="1"/>
              <a:t>zijn</a:t>
            </a:r>
            <a:r>
              <a:rPr lang="en-US" dirty="0"/>
              <a:t>.</a:t>
            </a:r>
          </a:p>
          <a:p>
            <a:pPr>
              <a:buFont typeface="+mj-lt"/>
              <a:buAutoNum type="arabicPeriod"/>
            </a:pPr>
            <a:r>
              <a:rPr lang="en-US" b="1" dirty="0" err="1"/>
              <a:t>Leeftijd</a:t>
            </a:r>
            <a:r>
              <a:rPr lang="en-US" dirty="0"/>
              <a:t>:</a:t>
            </a:r>
          </a:p>
          <a:p>
            <a:pPr marL="742950" lvl="1" indent="-285750">
              <a:buFont typeface="+mj-lt"/>
              <a:buAutoNum type="arabicPeriod"/>
            </a:pPr>
            <a:r>
              <a:rPr lang="en-US" dirty="0" err="1"/>
              <a:t>rdf:type</a:t>
            </a:r>
            <a:r>
              <a:rPr lang="en-US" dirty="0"/>
              <a:t> </a:t>
            </a:r>
            <a:r>
              <a:rPr lang="en-US" dirty="0" err="1"/>
              <a:t>sh:PropertyShape</a:t>
            </a:r>
            <a:r>
              <a:rPr lang="en-US" dirty="0"/>
              <a:t>: </a:t>
            </a:r>
            <a:r>
              <a:rPr lang="en-US" dirty="0" err="1"/>
              <a:t>Specificeert</a:t>
            </a:r>
            <a:r>
              <a:rPr lang="en-US" dirty="0"/>
              <a:t> </a:t>
            </a:r>
            <a:r>
              <a:rPr lang="en-US" dirty="0" err="1"/>
              <a:t>dat</a:t>
            </a:r>
            <a:r>
              <a:rPr lang="en-US" dirty="0"/>
              <a:t> </a:t>
            </a:r>
            <a:r>
              <a:rPr lang="en-US" dirty="0" err="1"/>
              <a:t>dit</a:t>
            </a:r>
            <a:r>
              <a:rPr lang="en-US" dirty="0"/>
              <a:t> </a:t>
            </a:r>
            <a:r>
              <a:rPr lang="en-US" dirty="0" err="1"/>
              <a:t>een</a:t>
            </a:r>
            <a:r>
              <a:rPr lang="en-US" dirty="0"/>
              <a:t> </a:t>
            </a:r>
            <a:r>
              <a:rPr lang="en-US" dirty="0" err="1"/>
              <a:t>PropertyShape</a:t>
            </a:r>
            <a:r>
              <a:rPr lang="en-US" dirty="0"/>
              <a:t> is.</a:t>
            </a:r>
          </a:p>
          <a:p>
            <a:pPr marL="742950" lvl="1" indent="-285750">
              <a:buFont typeface="+mj-lt"/>
              <a:buAutoNum type="arabicPeriod"/>
            </a:pPr>
            <a:r>
              <a:rPr lang="en-US" dirty="0" err="1"/>
              <a:t>sh:path</a:t>
            </a:r>
            <a:r>
              <a:rPr lang="en-US" dirty="0"/>
              <a:t> </a:t>
            </a:r>
            <a:r>
              <a:rPr lang="en-US" dirty="0" err="1"/>
              <a:t>ex:age</a:t>
            </a:r>
            <a:r>
              <a:rPr lang="en-US" dirty="0"/>
              <a:t>: De </a:t>
            </a:r>
            <a:r>
              <a:rPr lang="en-US" dirty="0" err="1"/>
              <a:t>eigenschap</a:t>
            </a:r>
            <a:r>
              <a:rPr lang="en-US" dirty="0"/>
              <a:t> </a:t>
            </a:r>
            <a:r>
              <a:rPr lang="en-US" dirty="0" err="1"/>
              <a:t>ex:age</a:t>
            </a:r>
            <a:r>
              <a:rPr lang="en-US" dirty="0"/>
              <a:t> </a:t>
            </a:r>
            <a:r>
              <a:rPr lang="en-US" dirty="0" err="1"/>
              <a:t>moet</a:t>
            </a:r>
            <a:r>
              <a:rPr lang="en-US" dirty="0"/>
              <a:t> </a:t>
            </a:r>
            <a:r>
              <a:rPr lang="en-US" dirty="0" err="1"/>
              <a:t>aanwezig</a:t>
            </a:r>
            <a:r>
              <a:rPr lang="en-US" dirty="0"/>
              <a:t> </a:t>
            </a:r>
            <a:r>
              <a:rPr lang="en-US" dirty="0" err="1"/>
              <a:t>zijn</a:t>
            </a:r>
            <a:r>
              <a:rPr lang="en-US" dirty="0"/>
              <a:t>.</a:t>
            </a:r>
          </a:p>
          <a:p>
            <a:pPr marL="742950" lvl="1" indent="-285750">
              <a:buFont typeface="+mj-lt"/>
              <a:buAutoNum type="arabicPeriod"/>
            </a:pPr>
            <a:r>
              <a:rPr lang="en-US" dirty="0" err="1"/>
              <a:t>sh:datatype</a:t>
            </a:r>
            <a:r>
              <a:rPr lang="en-US" dirty="0"/>
              <a:t> </a:t>
            </a:r>
            <a:r>
              <a:rPr lang="en-US" dirty="0" err="1"/>
              <a:t>xsd:integer</a:t>
            </a:r>
            <a:r>
              <a:rPr lang="en-US" dirty="0"/>
              <a:t>: De </a:t>
            </a:r>
            <a:r>
              <a:rPr lang="en-US" dirty="0" err="1"/>
              <a:t>waarde</a:t>
            </a:r>
            <a:r>
              <a:rPr lang="en-US" dirty="0"/>
              <a:t> </a:t>
            </a:r>
            <a:r>
              <a:rPr lang="en-US" dirty="0" err="1"/>
              <a:t>moet</a:t>
            </a:r>
            <a:r>
              <a:rPr lang="en-US" dirty="0"/>
              <a:t> </a:t>
            </a:r>
            <a:r>
              <a:rPr lang="en-US" dirty="0" err="1"/>
              <a:t>een</a:t>
            </a:r>
            <a:r>
              <a:rPr lang="en-US" dirty="0"/>
              <a:t> </a:t>
            </a:r>
            <a:r>
              <a:rPr lang="en-US" dirty="0" err="1"/>
              <a:t>geheel</a:t>
            </a:r>
            <a:r>
              <a:rPr lang="en-US" dirty="0"/>
              <a:t> </a:t>
            </a:r>
            <a:r>
              <a:rPr lang="en-US" dirty="0" err="1"/>
              <a:t>getal</a:t>
            </a:r>
            <a:r>
              <a:rPr lang="en-US" dirty="0"/>
              <a:t> </a:t>
            </a:r>
            <a:r>
              <a:rPr lang="en-US" dirty="0" err="1"/>
              <a:t>zijn</a:t>
            </a:r>
            <a:r>
              <a:rPr lang="en-US" dirty="0"/>
              <a:t>.</a:t>
            </a:r>
          </a:p>
          <a:p>
            <a:pPr marL="742950" lvl="1" indent="-285750">
              <a:buFont typeface="+mj-lt"/>
              <a:buAutoNum type="arabicPeriod"/>
            </a:pPr>
            <a:r>
              <a:rPr lang="en-US" dirty="0" err="1"/>
              <a:t>sh:minCount</a:t>
            </a:r>
            <a:r>
              <a:rPr lang="en-US" dirty="0"/>
              <a:t> 1: Er </a:t>
            </a:r>
            <a:r>
              <a:rPr lang="en-US" dirty="0" err="1"/>
              <a:t>moet</a:t>
            </a:r>
            <a:r>
              <a:rPr lang="en-US" dirty="0"/>
              <a:t> </a:t>
            </a:r>
            <a:r>
              <a:rPr lang="en-US" dirty="0" err="1"/>
              <a:t>precies</a:t>
            </a:r>
            <a:r>
              <a:rPr lang="en-US" dirty="0"/>
              <a:t> </a:t>
            </a:r>
            <a:r>
              <a:rPr lang="en-US" dirty="0" err="1"/>
              <a:t>één</a:t>
            </a:r>
            <a:r>
              <a:rPr lang="en-US" dirty="0"/>
              <a:t> </a:t>
            </a:r>
            <a:r>
              <a:rPr lang="en-US" dirty="0" err="1"/>
              <a:t>leeftijd</a:t>
            </a:r>
            <a:r>
              <a:rPr lang="en-US" dirty="0"/>
              <a:t> </a:t>
            </a:r>
            <a:r>
              <a:rPr lang="en-US" dirty="0" err="1"/>
              <a:t>aanwezig</a:t>
            </a:r>
            <a:r>
              <a:rPr lang="en-US" dirty="0"/>
              <a:t> </a:t>
            </a:r>
            <a:r>
              <a:rPr lang="en-US" dirty="0" err="1"/>
              <a:t>zijn</a:t>
            </a:r>
            <a:r>
              <a:rPr lang="en-US" dirty="0"/>
              <a:t>.</a:t>
            </a:r>
          </a:p>
          <a:p>
            <a:pPr marL="742950" lvl="1" indent="-285750">
              <a:buFont typeface="+mj-lt"/>
              <a:buAutoNum type="arabicPeriod"/>
            </a:pPr>
            <a:r>
              <a:rPr lang="en-US" dirty="0" err="1"/>
              <a:t>sh:maxCount</a:t>
            </a:r>
            <a:r>
              <a:rPr lang="en-US" dirty="0"/>
              <a:t> 1: Er mag </a:t>
            </a:r>
            <a:r>
              <a:rPr lang="en-US" dirty="0" err="1"/>
              <a:t>maximaal</a:t>
            </a:r>
            <a:r>
              <a:rPr lang="en-US" dirty="0"/>
              <a:t> </a:t>
            </a:r>
            <a:r>
              <a:rPr lang="en-US" dirty="0" err="1"/>
              <a:t>één</a:t>
            </a:r>
            <a:r>
              <a:rPr lang="en-US" dirty="0"/>
              <a:t> </a:t>
            </a:r>
            <a:r>
              <a:rPr lang="en-US" dirty="0" err="1"/>
              <a:t>leeftijd</a:t>
            </a:r>
            <a:r>
              <a:rPr lang="en-US" dirty="0"/>
              <a:t> </a:t>
            </a:r>
            <a:r>
              <a:rPr lang="en-US" dirty="0" err="1"/>
              <a:t>zijn</a:t>
            </a:r>
            <a:r>
              <a:rPr lang="en-US" dirty="0"/>
              <a:t>.</a:t>
            </a:r>
          </a:p>
          <a:p>
            <a:pPr marL="742950" lvl="1" indent="-285750">
              <a:buFont typeface="+mj-lt"/>
              <a:buAutoNum type="arabicPeriod"/>
            </a:pPr>
            <a:r>
              <a:rPr lang="en-US" dirty="0" err="1"/>
              <a:t>sh:minInclusive</a:t>
            </a:r>
            <a:r>
              <a:rPr lang="en-US" dirty="0"/>
              <a:t> 0: De </a:t>
            </a:r>
            <a:r>
              <a:rPr lang="en-US" dirty="0" err="1"/>
              <a:t>leeftijd</a:t>
            </a:r>
            <a:r>
              <a:rPr lang="en-US" dirty="0"/>
              <a:t> </a:t>
            </a:r>
            <a:r>
              <a:rPr lang="en-US" dirty="0" err="1"/>
              <a:t>moet</a:t>
            </a:r>
            <a:r>
              <a:rPr lang="en-US" dirty="0"/>
              <a:t> ten </a:t>
            </a:r>
            <a:r>
              <a:rPr lang="en-US" dirty="0" err="1"/>
              <a:t>minste</a:t>
            </a:r>
            <a:r>
              <a:rPr lang="en-US" dirty="0"/>
              <a:t> 0 </a:t>
            </a:r>
            <a:r>
              <a:rPr lang="en-US" dirty="0" err="1"/>
              <a:t>zijn</a:t>
            </a:r>
            <a:r>
              <a:rPr lang="en-US" dirty="0"/>
              <a:t>.</a:t>
            </a:r>
          </a:p>
          <a:p>
            <a:pPr marL="742950" lvl="1" indent="-285750">
              <a:buFont typeface="+mj-lt"/>
              <a:buAutoNum type="arabicPeriod"/>
            </a:pPr>
            <a:r>
              <a:rPr lang="en-US" dirty="0" err="1"/>
              <a:t>sh:maxInclusive</a:t>
            </a:r>
            <a:r>
              <a:rPr lang="en-US" dirty="0"/>
              <a:t> 150: De </a:t>
            </a:r>
            <a:r>
              <a:rPr lang="en-US" dirty="0" err="1"/>
              <a:t>leeftijd</a:t>
            </a:r>
            <a:r>
              <a:rPr lang="en-US" dirty="0"/>
              <a:t> mag </a:t>
            </a:r>
            <a:r>
              <a:rPr lang="en-US" dirty="0" err="1"/>
              <a:t>maximaal</a:t>
            </a:r>
            <a:r>
              <a:rPr lang="en-US" dirty="0"/>
              <a:t> 150 </a:t>
            </a:r>
            <a:r>
              <a:rPr lang="en-US" dirty="0" err="1"/>
              <a:t>zijn</a:t>
            </a:r>
            <a:r>
              <a:rPr lang="en-US" dirty="0"/>
              <a:t>.</a:t>
            </a:r>
          </a:p>
        </p:txBody>
      </p:sp>
      <p:sp>
        <p:nvSpPr>
          <p:cNvPr id="4" name="Slide Number Placeholder 3"/>
          <p:cNvSpPr>
            <a:spLocks noGrp="1"/>
          </p:cNvSpPr>
          <p:nvPr>
            <p:ph type="sldNum" sz="quarter" idx="5"/>
          </p:nvPr>
        </p:nvSpPr>
        <p:spPr/>
        <p:txBody>
          <a:bodyPr/>
          <a:lstStyle/>
          <a:p>
            <a:fld id="{67683FB9-BB81-4F48-840B-F91EC2E9BF49}" type="slidenum">
              <a:rPr lang="en-GB" smtClean="0"/>
              <a:t>50</a:t>
            </a:fld>
            <a:endParaRPr lang="en-GB"/>
          </a:p>
        </p:txBody>
      </p:sp>
    </p:spTree>
    <p:extLst>
      <p:ext uri="{BB962C8B-B14F-4D97-AF65-F5344CB8AC3E}">
        <p14:creationId xmlns:p14="http://schemas.microsoft.com/office/powerpoint/2010/main" val="4286403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683FB9-BB81-4F48-840B-F91EC2E9BF49}" type="slidenum">
              <a:rPr lang="en-GB" smtClean="0"/>
              <a:t>51</a:t>
            </a:fld>
            <a:endParaRPr lang="en-GB"/>
          </a:p>
        </p:txBody>
      </p:sp>
    </p:spTree>
    <p:extLst>
      <p:ext uri="{BB962C8B-B14F-4D97-AF65-F5344CB8AC3E}">
        <p14:creationId xmlns:p14="http://schemas.microsoft.com/office/powerpoint/2010/main" val="639491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Prefixes</a:t>
            </a:r>
            <a:r>
              <a:rPr lang="en-US" dirty="0"/>
              <a:t>:</a:t>
            </a:r>
          </a:p>
          <a:p>
            <a:pPr>
              <a:buFont typeface="Arial" panose="020B0604020202020204" pitchFamily="34" charset="0"/>
              <a:buChar char="•"/>
            </a:pPr>
            <a:r>
              <a:rPr lang="en-US" dirty="0"/>
              <a:t>ex:, </a:t>
            </a:r>
            <a:r>
              <a:rPr lang="en-US" dirty="0" err="1"/>
              <a:t>sh</a:t>
            </a:r>
            <a:r>
              <a:rPr lang="en-US" dirty="0"/>
              <a:t>:, </a:t>
            </a:r>
            <a:r>
              <a:rPr lang="en-US" dirty="0" err="1"/>
              <a:t>xsd</a:t>
            </a:r>
            <a:r>
              <a:rPr lang="en-US" dirty="0"/>
              <a:t>:, en </a:t>
            </a:r>
            <a:r>
              <a:rPr lang="en-US" dirty="0" err="1"/>
              <a:t>rdf</a:t>
            </a:r>
            <a:r>
              <a:rPr lang="en-US" dirty="0"/>
              <a:t>: </a:t>
            </a:r>
            <a:r>
              <a:rPr lang="en-US" dirty="0" err="1"/>
              <a:t>definiëren</a:t>
            </a:r>
            <a:r>
              <a:rPr lang="en-US" dirty="0"/>
              <a:t> namespaces </a:t>
            </a:r>
            <a:r>
              <a:rPr lang="en-US" dirty="0" err="1"/>
              <a:t>voor</a:t>
            </a:r>
            <a:r>
              <a:rPr lang="en-US" dirty="0"/>
              <a:t> </a:t>
            </a:r>
            <a:r>
              <a:rPr lang="en-US" dirty="0" err="1"/>
              <a:t>onze</a:t>
            </a:r>
            <a:r>
              <a:rPr lang="en-US" dirty="0"/>
              <a:t> </a:t>
            </a:r>
            <a:r>
              <a:rPr lang="en-US" dirty="0" err="1"/>
              <a:t>voorbeeld</a:t>
            </a:r>
            <a:r>
              <a:rPr lang="en-US" dirty="0"/>
              <a:t> </a:t>
            </a:r>
            <a:r>
              <a:rPr lang="en-US" dirty="0" err="1"/>
              <a:t>entiteiten</a:t>
            </a:r>
            <a:r>
              <a:rPr lang="en-US" dirty="0"/>
              <a:t>, SHACL, XML Schema datatypes, en RDF respectively.</a:t>
            </a:r>
          </a:p>
          <a:p>
            <a:r>
              <a:rPr lang="en-US" b="1" dirty="0"/>
              <a:t>ex</a:t>
            </a:r>
          </a:p>
          <a:p>
            <a:r>
              <a:rPr lang="en-US" dirty="0"/>
              <a:t>:</a:t>
            </a:r>
          </a:p>
          <a:p>
            <a:pPr>
              <a:buFont typeface="Arial" panose="020B0604020202020204" pitchFamily="34" charset="0"/>
              <a:buChar char="•"/>
            </a:pPr>
            <a:r>
              <a:rPr lang="en-US" dirty="0" err="1"/>
              <a:t>Definieert</a:t>
            </a:r>
            <a:r>
              <a:rPr lang="en-US" dirty="0"/>
              <a:t> </a:t>
            </a:r>
            <a:r>
              <a:rPr lang="en-US" dirty="0" err="1"/>
              <a:t>een</a:t>
            </a:r>
            <a:r>
              <a:rPr lang="en-US" dirty="0"/>
              <a:t> shape </a:t>
            </a:r>
            <a:r>
              <a:rPr lang="en-US" dirty="0" err="1"/>
              <a:t>genaamd</a:t>
            </a:r>
            <a:r>
              <a:rPr lang="en-US" dirty="0"/>
              <a:t> </a:t>
            </a:r>
            <a:r>
              <a:rPr lang="en-US" dirty="0" err="1"/>
              <a:t>PersonShape</a:t>
            </a:r>
            <a:r>
              <a:rPr lang="en-US" dirty="0"/>
              <a:t>.</a:t>
            </a:r>
          </a:p>
          <a:p>
            <a:r>
              <a:rPr lang="en-US" b="1" dirty="0"/>
              <a:t>a </a:t>
            </a:r>
            <a:r>
              <a:rPr lang="en-US" b="1" dirty="0" err="1"/>
              <a:t>sh</a:t>
            </a:r>
            <a:endParaRPr lang="en-US" b="1" dirty="0"/>
          </a:p>
          <a:p>
            <a:r>
              <a:rPr lang="en-US" dirty="0"/>
              <a:t>:</a:t>
            </a:r>
          </a:p>
          <a:p>
            <a:pPr>
              <a:buFont typeface="Arial" panose="020B0604020202020204" pitchFamily="34" charset="0"/>
              <a:buChar char="•"/>
            </a:pPr>
            <a:r>
              <a:rPr lang="en-US" dirty="0" err="1"/>
              <a:t>Specificeert</a:t>
            </a:r>
            <a:r>
              <a:rPr lang="en-US" dirty="0"/>
              <a:t> </a:t>
            </a:r>
            <a:r>
              <a:rPr lang="en-US" dirty="0" err="1"/>
              <a:t>dat</a:t>
            </a:r>
            <a:r>
              <a:rPr lang="en-US" dirty="0"/>
              <a:t> </a:t>
            </a:r>
            <a:r>
              <a:rPr lang="en-US" dirty="0" err="1"/>
              <a:t>dit</a:t>
            </a:r>
            <a:r>
              <a:rPr lang="en-US" dirty="0"/>
              <a:t> </a:t>
            </a:r>
            <a:r>
              <a:rPr lang="en-US" dirty="0" err="1"/>
              <a:t>een</a:t>
            </a:r>
            <a:r>
              <a:rPr lang="en-US" dirty="0"/>
              <a:t> node shape is, wat </a:t>
            </a:r>
            <a:r>
              <a:rPr lang="en-US" dirty="0" err="1"/>
              <a:t>betekent</a:t>
            </a:r>
            <a:r>
              <a:rPr lang="en-US" dirty="0"/>
              <a:t> </a:t>
            </a:r>
            <a:r>
              <a:rPr lang="en-US" dirty="0" err="1"/>
              <a:t>dat</a:t>
            </a:r>
            <a:r>
              <a:rPr lang="en-US" dirty="0"/>
              <a:t> het regels </a:t>
            </a:r>
            <a:r>
              <a:rPr lang="en-US" dirty="0" err="1"/>
              <a:t>definieert</a:t>
            </a:r>
            <a:r>
              <a:rPr lang="en-US" dirty="0"/>
              <a:t> </a:t>
            </a:r>
            <a:r>
              <a:rPr lang="en-US" dirty="0" err="1"/>
              <a:t>voor</a:t>
            </a:r>
            <a:r>
              <a:rPr lang="en-US" dirty="0"/>
              <a:t> </a:t>
            </a:r>
            <a:r>
              <a:rPr lang="en-US" dirty="0" err="1"/>
              <a:t>knooppunten</a:t>
            </a:r>
            <a:r>
              <a:rPr lang="en-US" dirty="0"/>
              <a:t>.</a:t>
            </a:r>
          </a:p>
          <a:p>
            <a:r>
              <a:rPr lang="en-US" b="1" dirty="0" err="1"/>
              <a:t>sh</a:t>
            </a:r>
            <a:endParaRPr lang="en-US" b="1" dirty="0"/>
          </a:p>
          <a:p>
            <a:r>
              <a:rPr lang="en-US" b="1" dirty="0"/>
              <a:t>ex</a:t>
            </a:r>
          </a:p>
          <a:p>
            <a:r>
              <a:rPr lang="en-US" dirty="0"/>
              <a:t>:</a:t>
            </a:r>
          </a:p>
          <a:p>
            <a:pPr>
              <a:buFont typeface="Arial" panose="020B0604020202020204" pitchFamily="34" charset="0"/>
              <a:buChar char="•"/>
            </a:pPr>
            <a:r>
              <a:rPr lang="en-US" dirty="0" err="1"/>
              <a:t>Geeft</a:t>
            </a:r>
            <a:r>
              <a:rPr lang="en-US" dirty="0"/>
              <a:t> </a:t>
            </a:r>
            <a:r>
              <a:rPr lang="en-US" dirty="0" err="1"/>
              <a:t>aan</a:t>
            </a:r>
            <a:r>
              <a:rPr lang="en-US" dirty="0"/>
              <a:t> </a:t>
            </a:r>
            <a:r>
              <a:rPr lang="en-US" dirty="0" err="1"/>
              <a:t>dat</a:t>
            </a:r>
            <a:r>
              <a:rPr lang="en-US" dirty="0"/>
              <a:t> </a:t>
            </a:r>
            <a:r>
              <a:rPr lang="en-US" dirty="0" err="1"/>
              <a:t>deze</a:t>
            </a:r>
            <a:r>
              <a:rPr lang="en-US" dirty="0"/>
              <a:t> shape van </a:t>
            </a:r>
            <a:r>
              <a:rPr lang="en-US" dirty="0" err="1"/>
              <a:t>toepassing</a:t>
            </a:r>
            <a:r>
              <a:rPr lang="en-US" dirty="0"/>
              <a:t> is op alle </a:t>
            </a:r>
            <a:r>
              <a:rPr lang="en-US" dirty="0" err="1"/>
              <a:t>instanties</a:t>
            </a:r>
            <a:r>
              <a:rPr lang="en-US" dirty="0"/>
              <a:t> van de </a:t>
            </a:r>
            <a:r>
              <a:rPr lang="en-US" dirty="0" err="1"/>
              <a:t>klasse</a:t>
            </a:r>
            <a:r>
              <a:rPr lang="en-US" dirty="0"/>
              <a:t> </a:t>
            </a:r>
            <a:r>
              <a:rPr lang="en-US" dirty="0" err="1"/>
              <a:t>ex:Person</a:t>
            </a:r>
            <a:r>
              <a:rPr lang="en-US" dirty="0"/>
              <a:t>.</a:t>
            </a:r>
          </a:p>
          <a:p>
            <a:r>
              <a:rPr lang="en-US" b="1" dirty="0" err="1"/>
              <a:t>sh</a:t>
            </a:r>
            <a:endParaRPr lang="en-US" b="1" dirty="0"/>
          </a:p>
          <a:p>
            <a:r>
              <a:rPr lang="en-US" dirty="0"/>
              <a:t>:</a:t>
            </a:r>
          </a:p>
          <a:p>
            <a:pPr>
              <a:buFont typeface="Arial" panose="020B0604020202020204" pitchFamily="34" charset="0"/>
              <a:buChar char="•"/>
            </a:pPr>
            <a:r>
              <a:rPr lang="en-US" dirty="0"/>
              <a:t>Binnen </a:t>
            </a:r>
            <a:r>
              <a:rPr lang="en-US" dirty="0" err="1"/>
              <a:t>deze</a:t>
            </a:r>
            <a:r>
              <a:rPr lang="en-US" dirty="0"/>
              <a:t> shape </a:t>
            </a:r>
            <a:r>
              <a:rPr lang="en-US" dirty="0" err="1"/>
              <a:t>definiëren</a:t>
            </a:r>
            <a:r>
              <a:rPr lang="en-US" dirty="0"/>
              <a:t> we twee property shapes, nu met </a:t>
            </a:r>
            <a:r>
              <a:rPr lang="en-US" dirty="0" err="1"/>
              <a:t>expliciete</a:t>
            </a:r>
            <a:r>
              <a:rPr lang="en-US" dirty="0"/>
              <a:t> </a:t>
            </a:r>
            <a:r>
              <a:rPr lang="en-US" dirty="0" err="1"/>
              <a:t>rdf:type</a:t>
            </a:r>
            <a:r>
              <a:rPr lang="en-US" dirty="0"/>
              <a:t>:</a:t>
            </a:r>
          </a:p>
          <a:p>
            <a:pPr>
              <a:buFont typeface="+mj-lt"/>
              <a:buAutoNum type="arabicPeriod"/>
            </a:pPr>
            <a:r>
              <a:rPr lang="en-US" b="1" dirty="0"/>
              <a:t>Naam</a:t>
            </a:r>
            <a:r>
              <a:rPr lang="en-US" dirty="0"/>
              <a:t>:</a:t>
            </a:r>
          </a:p>
          <a:p>
            <a:pPr marL="742950" lvl="1" indent="-285750">
              <a:buFont typeface="+mj-lt"/>
              <a:buAutoNum type="arabicPeriod"/>
            </a:pPr>
            <a:r>
              <a:rPr lang="en-US" dirty="0" err="1"/>
              <a:t>rdf:type</a:t>
            </a:r>
            <a:r>
              <a:rPr lang="en-US" dirty="0"/>
              <a:t> </a:t>
            </a:r>
            <a:r>
              <a:rPr lang="en-US" dirty="0" err="1"/>
              <a:t>sh:PropertyShape</a:t>
            </a:r>
            <a:r>
              <a:rPr lang="en-US" dirty="0"/>
              <a:t>: </a:t>
            </a:r>
            <a:r>
              <a:rPr lang="en-US" dirty="0" err="1"/>
              <a:t>Specificeert</a:t>
            </a:r>
            <a:r>
              <a:rPr lang="en-US" dirty="0"/>
              <a:t> </a:t>
            </a:r>
            <a:r>
              <a:rPr lang="en-US" dirty="0" err="1"/>
              <a:t>dat</a:t>
            </a:r>
            <a:r>
              <a:rPr lang="en-US" dirty="0"/>
              <a:t> </a:t>
            </a:r>
            <a:r>
              <a:rPr lang="en-US" dirty="0" err="1"/>
              <a:t>dit</a:t>
            </a:r>
            <a:r>
              <a:rPr lang="en-US" dirty="0"/>
              <a:t> </a:t>
            </a:r>
            <a:r>
              <a:rPr lang="en-US" dirty="0" err="1"/>
              <a:t>een</a:t>
            </a:r>
            <a:r>
              <a:rPr lang="en-US" dirty="0"/>
              <a:t> </a:t>
            </a:r>
            <a:r>
              <a:rPr lang="en-US" dirty="0" err="1"/>
              <a:t>PropertyShape</a:t>
            </a:r>
            <a:r>
              <a:rPr lang="en-US" dirty="0"/>
              <a:t> is.</a:t>
            </a:r>
          </a:p>
          <a:p>
            <a:pPr marL="742950" lvl="1" indent="-285750">
              <a:buFont typeface="+mj-lt"/>
              <a:buAutoNum type="arabicPeriod"/>
            </a:pPr>
            <a:r>
              <a:rPr lang="en-US" dirty="0" err="1"/>
              <a:t>sh:path</a:t>
            </a:r>
            <a:r>
              <a:rPr lang="en-US" dirty="0"/>
              <a:t> </a:t>
            </a:r>
            <a:r>
              <a:rPr lang="en-US" dirty="0" err="1"/>
              <a:t>ex:name</a:t>
            </a:r>
            <a:r>
              <a:rPr lang="en-US" dirty="0"/>
              <a:t>: De </a:t>
            </a:r>
            <a:r>
              <a:rPr lang="en-US" dirty="0" err="1"/>
              <a:t>eigenschap</a:t>
            </a:r>
            <a:r>
              <a:rPr lang="en-US" dirty="0"/>
              <a:t> </a:t>
            </a:r>
            <a:r>
              <a:rPr lang="en-US" dirty="0" err="1"/>
              <a:t>ex:name</a:t>
            </a:r>
            <a:r>
              <a:rPr lang="en-US" dirty="0"/>
              <a:t> </a:t>
            </a:r>
            <a:r>
              <a:rPr lang="en-US" dirty="0" err="1"/>
              <a:t>moet</a:t>
            </a:r>
            <a:r>
              <a:rPr lang="en-US" dirty="0"/>
              <a:t> </a:t>
            </a:r>
            <a:r>
              <a:rPr lang="en-US" dirty="0" err="1"/>
              <a:t>aanwezig</a:t>
            </a:r>
            <a:r>
              <a:rPr lang="en-US" dirty="0"/>
              <a:t> </a:t>
            </a:r>
            <a:r>
              <a:rPr lang="en-US" dirty="0" err="1"/>
              <a:t>zijn</a:t>
            </a:r>
            <a:r>
              <a:rPr lang="en-US" dirty="0"/>
              <a:t>.</a:t>
            </a:r>
          </a:p>
          <a:p>
            <a:pPr marL="742950" lvl="1" indent="-285750">
              <a:buFont typeface="+mj-lt"/>
              <a:buAutoNum type="arabicPeriod"/>
            </a:pPr>
            <a:r>
              <a:rPr lang="en-US" dirty="0" err="1"/>
              <a:t>sh:datatype</a:t>
            </a:r>
            <a:r>
              <a:rPr lang="en-US" dirty="0"/>
              <a:t> </a:t>
            </a:r>
            <a:r>
              <a:rPr lang="en-US" dirty="0" err="1"/>
              <a:t>xsd:string</a:t>
            </a:r>
            <a:r>
              <a:rPr lang="en-US" dirty="0"/>
              <a:t>: De </a:t>
            </a:r>
            <a:r>
              <a:rPr lang="en-US" dirty="0" err="1"/>
              <a:t>waarde</a:t>
            </a:r>
            <a:r>
              <a:rPr lang="en-US" dirty="0"/>
              <a:t> </a:t>
            </a:r>
            <a:r>
              <a:rPr lang="en-US" dirty="0" err="1"/>
              <a:t>moet</a:t>
            </a:r>
            <a:r>
              <a:rPr lang="en-US" dirty="0"/>
              <a:t> </a:t>
            </a:r>
            <a:r>
              <a:rPr lang="en-US" dirty="0" err="1"/>
              <a:t>een</a:t>
            </a:r>
            <a:r>
              <a:rPr lang="en-US" dirty="0"/>
              <a:t> string </a:t>
            </a:r>
            <a:r>
              <a:rPr lang="en-US" dirty="0" err="1"/>
              <a:t>zijn</a:t>
            </a:r>
            <a:r>
              <a:rPr lang="en-US" dirty="0"/>
              <a:t>.</a:t>
            </a:r>
          </a:p>
          <a:p>
            <a:pPr marL="742950" lvl="1" indent="-285750">
              <a:buFont typeface="+mj-lt"/>
              <a:buAutoNum type="arabicPeriod"/>
            </a:pPr>
            <a:r>
              <a:rPr lang="en-US" dirty="0" err="1"/>
              <a:t>sh:minCount</a:t>
            </a:r>
            <a:r>
              <a:rPr lang="en-US" dirty="0"/>
              <a:t> 1: Er </a:t>
            </a:r>
            <a:r>
              <a:rPr lang="en-US" dirty="0" err="1"/>
              <a:t>moet</a:t>
            </a:r>
            <a:r>
              <a:rPr lang="en-US" dirty="0"/>
              <a:t> </a:t>
            </a:r>
            <a:r>
              <a:rPr lang="en-US" dirty="0" err="1"/>
              <a:t>minstens</a:t>
            </a:r>
            <a:r>
              <a:rPr lang="en-US" dirty="0"/>
              <a:t> </a:t>
            </a:r>
            <a:r>
              <a:rPr lang="en-US" dirty="0" err="1"/>
              <a:t>één</a:t>
            </a:r>
            <a:r>
              <a:rPr lang="en-US" dirty="0"/>
              <a:t> naam </a:t>
            </a:r>
            <a:r>
              <a:rPr lang="en-US" dirty="0" err="1"/>
              <a:t>aanwezig</a:t>
            </a:r>
            <a:r>
              <a:rPr lang="en-US" dirty="0"/>
              <a:t> </a:t>
            </a:r>
            <a:r>
              <a:rPr lang="en-US" dirty="0" err="1"/>
              <a:t>zijn</a:t>
            </a:r>
            <a:r>
              <a:rPr lang="en-US" dirty="0"/>
              <a:t>.</a:t>
            </a:r>
          </a:p>
          <a:p>
            <a:pPr>
              <a:buFont typeface="+mj-lt"/>
              <a:buAutoNum type="arabicPeriod"/>
            </a:pPr>
            <a:r>
              <a:rPr lang="en-US" b="1" dirty="0" err="1"/>
              <a:t>Leeftijd</a:t>
            </a:r>
            <a:r>
              <a:rPr lang="en-US" dirty="0"/>
              <a:t>:</a:t>
            </a:r>
          </a:p>
          <a:p>
            <a:pPr marL="742950" lvl="1" indent="-285750">
              <a:buFont typeface="+mj-lt"/>
              <a:buAutoNum type="arabicPeriod"/>
            </a:pPr>
            <a:r>
              <a:rPr lang="en-US" dirty="0" err="1"/>
              <a:t>rdf:type</a:t>
            </a:r>
            <a:r>
              <a:rPr lang="en-US" dirty="0"/>
              <a:t> </a:t>
            </a:r>
            <a:r>
              <a:rPr lang="en-US" dirty="0" err="1"/>
              <a:t>sh:PropertyShape</a:t>
            </a:r>
            <a:r>
              <a:rPr lang="en-US" dirty="0"/>
              <a:t>: </a:t>
            </a:r>
            <a:r>
              <a:rPr lang="en-US" dirty="0" err="1"/>
              <a:t>Specificeert</a:t>
            </a:r>
            <a:r>
              <a:rPr lang="en-US" dirty="0"/>
              <a:t> </a:t>
            </a:r>
            <a:r>
              <a:rPr lang="en-US" dirty="0" err="1"/>
              <a:t>dat</a:t>
            </a:r>
            <a:r>
              <a:rPr lang="en-US" dirty="0"/>
              <a:t> </a:t>
            </a:r>
            <a:r>
              <a:rPr lang="en-US" dirty="0" err="1"/>
              <a:t>dit</a:t>
            </a:r>
            <a:r>
              <a:rPr lang="en-US" dirty="0"/>
              <a:t> </a:t>
            </a:r>
            <a:r>
              <a:rPr lang="en-US" dirty="0" err="1"/>
              <a:t>een</a:t>
            </a:r>
            <a:r>
              <a:rPr lang="en-US" dirty="0"/>
              <a:t> </a:t>
            </a:r>
            <a:r>
              <a:rPr lang="en-US" dirty="0" err="1"/>
              <a:t>PropertyShape</a:t>
            </a:r>
            <a:r>
              <a:rPr lang="en-US" dirty="0"/>
              <a:t> is.</a:t>
            </a:r>
          </a:p>
          <a:p>
            <a:pPr marL="742950" lvl="1" indent="-285750">
              <a:buFont typeface="+mj-lt"/>
              <a:buAutoNum type="arabicPeriod"/>
            </a:pPr>
            <a:r>
              <a:rPr lang="en-US" dirty="0" err="1"/>
              <a:t>sh:path</a:t>
            </a:r>
            <a:r>
              <a:rPr lang="en-US" dirty="0"/>
              <a:t> </a:t>
            </a:r>
            <a:r>
              <a:rPr lang="en-US" dirty="0" err="1"/>
              <a:t>ex:age</a:t>
            </a:r>
            <a:r>
              <a:rPr lang="en-US" dirty="0"/>
              <a:t>: De </a:t>
            </a:r>
            <a:r>
              <a:rPr lang="en-US" dirty="0" err="1"/>
              <a:t>eigenschap</a:t>
            </a:r>
            <a:r>
              <a:rPr lang="en-US" dirty="0"/>
              <a:t> </a:t>
            </a:r>
            <a:r>
              <a:rPr lang="en-US" dirty="0" err="1"/>
              <a:t>ex:age</a:t>
            </a:r>
            <a:r>
              <a:rPr lang="en-US" dirty="0"/>
              <a:t> </a:t>
            </a:r>
            <a:r>
              <a:rPr lang="en-US" dirty="0" err="1"/>
              <a:t>moet</a:t>
            </a:r>
            <a:r>
              <a:rPr lang="en-US" dirty="0"/>
              <a:t> </a:t>
            </a:r>
            <a:r>
              <a:rPr lang="en-US" dirty="0" err="1"/>
              <a:t>aanwezig</a:t>
            </a:r>
            <a:r>
              <a:rPr lang="en-US" dirty="0"/>
              <a:t> </a:t>
            </a:r>
            <a:r>
              <a:rPr lang="en-US" dirty="0" err="1"/>
              <a:t>zijn</a:t>
            </a:r>
            <a:r>
              <a:rPr lang="en-US" dirty="0"/>
              <a:t>.</a:t>
            </a:r>
          </a:p>
          <a:p>
            <a:pPr marL="742950" lvl="1" indent="-285750">
              <a:buFont typeface="+mj-lt"/>
              <a:buAutoNum type="arabicPeriod"/>
            </a:pPr>
            <a:r>
              <a:rPr lang="en-US" dirty="0" err="1"/>
              <a:t>sh:datatype</a:t>
            </a:r>
            <a:r>
              <a:rPr lang="en-US" dirty="0"/>
              <a:t> </a:t>
            </a:r>
            <a:r>
              <a:rPr lang="en-US" dirty="0" err="1"/>
              <a:t>xsd:integer</a:t>
            </a:r>
            <a:r>
              <a:rPr lang="en-US" dirty="0"/>
              <a:t>: De </a:t>
            </a:r>
            <a:r>
              <a:rPr lang="en-US" dirty="0" err="1"/>
              <a:t>waarde</a:t>
            </a:r>
            <a:r>
              <a:rPr lang="en-US" dirty="0"/>
              <a:t> </a:t>
            </a:r>
            <a:r>
              <a:rPr lang="en-US" dirty="0" err="1"/>
              <a:t>moet</a:t>
            </a:r>
            <a:r>
              <a:rPr lang="en-US" dirty="0"/>
              <a:t> </a:t>
            </a:r>
            <a:r>
              <a:rPr lang="en-US" dirty="0" err="1"/>
              <a:t>een</a:t>
            </a:r>
            <a:r>
              <a:rPr lang="en-US" dirty="0"/>
              <a:t> </a:t>
            </a:r>
            <a:r>
              <a:rPr lang="en-US" dirty="0" err="1"/>
              <a:t>geheel</a:t>
            </a:r>
            <a:r>
              <a:rPr lang="en-US" dirty="0"/>
              <a:t> </a:t>
            </a:r>
            <a:r>
              <a:rPr lang="en-US" dirty="0" err="1"/>
              <a:t>getal</a:t>
            </a:r>
            <a:r>
              <a:rPr lang="en-US" dirty="0"/>
              <a:t> </a:t>
            </a:r>
            <a:r>
              <a:rPr lang="en-US" dirty="0" err="1"/>
              <a:t>zijn</a:t>
            </a:r>
            <a:r>
              <a:rPr lang="en-US" dirty="0"/>
              <a:t>.</a:t>
            </a:r>
          </a:p>
          <a:p>
            <a:pPr marL="742950" lvl="1" indent="-285750">
              <a:buFont typeface="+mj-lt"/>
              <a:buAutoNum type="arabicPeriod"/>
            </a:pPr>
            <a:r>
              <a:rPr lang="en-US" dirty="0" err="1"/>
              <a:t>sh:minCount</a:t>
            </a:r>
            <a:r>
              <a:rPr lang="en-US" dirty="0"/>
              <a:t> 1: Er </a:t>
            </a:r>
            <a:r>
              <a:rPr lang="en-US" dirty="0" err="1"/>
              <a:t>moet</a:t>
            </a:r>
            <a:r>
              <a:rPr lang="en-US" dirty="0"/>
              <a:t> </a:t>
            </a:r>
            <a:r>
              <a:rPr lang="en-US" dirty="0" err="1"/>
              <a:t>precies</a:t>
            </a:r>
            <a:r>
              <a:rPr lang="en-US" dirty="0"/>
              <a:t> </a:t>
            </a:r>
            <a:r>
              <a:rPr lang="en-US" dirty="0" err="1"/>
              <a:t>één</a:t>
            </a:r>
            <a:r>
              <a:rPr lang="en-US" dirty="0"/>
              <a:t> </a:t>
            </a:r>
            <a:r>
              <a:rPr lang="en-US" dirty="0" err="1"/>
              <a:t>leeftijd</a:t>
            </a:r>
            <a:r>
              <a:rPr lang="en-US" dirty="0"/>
              <a:t> </a:t>
            </a:r>
            <a:r>
              <a:rPr lang="en-US" dirty="0" err="1"/>
              <a:t>aanwezig</a:t>
            </a:r>
            <a:r>
              <a:rPr lang="en-US" dirty="0"/>
              <a:t> </a:t>
            </a:r>
            <a:r>
              <a:rPr lang="en-US" dirty="0" err="1"/>
              <a:t>zijn</a:t>
            </a:r>
            <a:r>
              <a:rPr lang="en-US" dirty="0"/>
              <a:t>.</a:t>
            </a:r>
          </a:p>
          <a:p>
            <a:pPr marL="742950" lvl="1" indent="-285750">
              <a:buFont typeface="+mj-lt"/>
              <a:buAutoNum type="arabicPeriod"/>
            </a:pPr>
            <a:r>
              <a:rPr lang="en-US" dirty="0" err="1"/>
              <a:t>sh:maxCount</a:t>
            </a:r>
            <a:r>
              <a:rPr lang="en-US" dirty="0"/>
              <a:t> 1: Er mag </a:t>
            </a:r>
            <a:r>
              <a:rPr lang="en-US" dirty="0" err="1"/>
              <a:t>maximaal</a:t>
            </a:r>
            <a:r>
              <a:rPr lang="en-US" dirty="0"/>
              <a:t> </a:t>
            </a:r>
            <a:r>
              <a:rPr lang="en-US" dirty="0" err="1"/>
              <a:t>één</a:t>
            </a:r>
            <a:r>
              <a:rPr lang="en-US" dirty="0"/>
              <a:t> </a:t>
            </a:r>
            <a:r>
              <a:rPr lang="en-US" dirty="0" err="1"/>
              <a:t>leeftijd</a:t>
            </a:r>
            <a:r>
              <a:rPr lang="en-US" dirty="0"/>
              <a:t> </a:t>
            </a:r>
            <a:r>
              <a:rPr lang="en-US" dirty="0" err="1"/>
              <a:t>zijn</a:t>
            </a:r>
            <a:r>
              <a:rPr lang="en-US" dirty="0"/>
              <a:t>.</a:t>
            </a:r>
          </a:p>
          <a:p>
            <a:pPr marL="742950" lvl="1" indent="-285750">
              <a:buFont typeface="+mj-lt"/>
              <a:buAutoNum type="arabicPeriod"/>
            </a:pPr>
            <a:r>
              <a:rPr lang="en-US" dirty="0" err="1"/>
              <a:t>sh:minInclusive</a:t>
            </a:r>
            <a:r>
              <a:rPr lang="en-US" dirty="0"/>
              <a:t> 0: De </a:t>
            </a:r>
            <a:r>
              <a:rPr lang="en-US" dirty="0" err="1"/>
              <a:t>leeftijd</a:t>
            </a:r>
            <a:r>
              <a:rPr lang="en-US" dirty="0"/>
              <a:t> </a:t>
            </a:r>
            <a:r>
              <a:rPr lang="en-US" dirty="0" err="1"/>
              <a:t>moet</a:t>
            </a:r>
            <a:r>
              <a:rPr lang="en-US" dirty="0"/>
              <a:t> ten </a:t>
            </a:r>
            <a:r>
              <a:rPr lang="en-US" dirty="0" err="1"/>
              <a:t>minste</a:t>
            </a:r>
            <a:r>
              <a:rPr lang="en-US" dirty="0"/>
              <a:t> 0 </a:t>
            </a:r>
            <a:r>
              <a:rPr lang="en-US" dirty="0" err="1"/>
              <a:t>zijn</a:t>
            </a:r>
            <a:r>
              <a:rPr lang="en-US" dirty="0"/>
              <a:t>.</a:t>
            </a:r>
          </a:p>
          <a:p>
            <a:pPr marL="742950" lvl="1" indent="-285750">
              <a:buFont typeface="+mj-lt"/>
              <a:buAutoNum type="arabicPeriod"/>
            </a:pPr>
            <a:r>
              <a:rPr lang="en-US" dirty="0" err="1"/>
              <a:t>sh:maxInclusive</a:t>
            </a:r>
            <a:r>
              <a:rPr lang="en-US" dirty="0"/>
              <a:t> 150: De </a:t>
            </a:r>
            <a:r>
              <a:rPr lang="en-US" dirty="0" err="1"/>
              <a:t>leeftijd</a:t>
            </a:r>
            <a:r>
              <a:rPr lang="en-US" dirty="0"/>
              <a:t> mag </a:t>
            </a:r>
            <a:r>
              <a:rPr lang="en-US" dirty="0" err="1"/>
              <a:t>maximaal</a:t>
            </a:r>
            <a:r>
              <a:rPr lang="en-US" dirty="0"/>
              <a:t> 150 </a:t>
            </a:r>
            <a:r>
              <a:rPr lang="en-US" dirty="0" err="1"/>
              <a:t>zijn</a:t>
            </a:r>
            <a:r>
              <a:rPr lang="en-US" dirty="0"/>
              <a:t>.</a:t>
            </a:r>
          </a:p>
        </p:txBody>
      </p:sp>
      <p:sp>
        <p:nvSpPr>
          <p:cNvPr id="4" name="Slide Number Placeholder 3"/>
          <p:cNvSpPr>
            <a:spLocks noGrp="1"/>
          </p:cNvSpPr>
          <p:nvPr>
            <p:ph type="sldNum" sz="quarter" idx="5"/>
          </p:nvPr>
        </p:nvSpPr>
        <p:spPr/>
        <p:txBody>
          <a:bodyPr/>
          <a:lstStyle/>
          <a:p>
            <a:fld id="{67683FB9-BB81-4F48-840B-F91EC2E9BF49}" type="slidenum">
              <a:rPr lang="en-GB" smtClean="0"/>
              <a:t>53</a:t>
            </a:fld>
            <a:endParaRPr lang="en-GB"/>
          </a:p>
        </p:txBody>
      </p:sp>
    </p:spTree>
    <p:extLst>
      <p:ext uri="{BB962C8B-B14F-4D97-AF65-F5344CB8AC3E}">
        <p14:creationId xmlns:p14="http://schemas.microsoft.com/office/powerpoint/2010/main" val="2016721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683FB9-BB81-4F48-840B-F91EC2E9BF4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55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683FB9-BB81-4F48-840B-F91EC2E9BF49}" type="slidenum">
              <a:rPr lang="en-GB" smtClean="0"/>
              <a:t>56</a:t>
            </a:fld>
            <a:endParaRPr lang="en-GB"/>
          </a:p>
        </p:txBody>
      </p:sp>
    </p:spTree>
    <p:extLst>
      <p:ext uri="{BB962C8B-B14F-4D97-AF65-F5344CB8AC3E}">
        <p14:creationId xmlns:p14="http://schemas.microsoft.com/office/powerpoint/2010/main" val="1781776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683FB9-BB81-4F48-840B-F91EC2E9BF49}" type="slidenum">
              <a:rPr lang="en-GB" smtClean="0"/>
              <a:t>2</a:t>
            </a:fld>
            <a:endParaRPr lang="en-GB"/>
          </a:p>
        </p:txBody>
      </p:sp>
    </p:spTree>
    <p:extLst>
      <p:ext uri="{BB962C8B-B14F-4D97-AF65-F5344CB8AC3E}">
        <p14:creationId xmlns:p14="http://schemas.microsoft.com/office/powerpoint/2010/main" val="3688481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683FB9-BB81-4F48-840B-F91EC2E9BF49}" type="slidenum">
              <a:rPr lang="en-GB" smtClean="0"/>
              <a:t>57</a:t>
            </a:fld>
            <a:endParaRPr lang="en-GB"/>
          </a:p>
        </p:txBody>
      </p:sp>
    </p:spTree>
    <p:extLst>
      <p:ext uri="{BB962C8B-B14F-4D97-AF65-F5344CB8AC3E}">
        <p14:creationId xmlns:p14="http://schemas.microsoft.com/office/powerpoint/2010/main" val="2195108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683FB9-BB81-4F48-840B-F91EC2E9BF49}" type="slidenum">
              <a:rPr lang="en-GB" smtClean="0"/>
              <a:t>58</a:t>
            </a:fld>
            <a:endParaRPr lang="en-GB"/>
          </a:p>
        </p:txBody>
      </p:sp>
    </p:spTree>
    <p:extLst>
      <p:ext uri="{BB962C8B-B14F-4D97-AF65-F5344CB8AC3E}">
        <p14:creationId xmlns:p14="http://schemas.microsoft.com/office/powerpoint/2010/main" val="1293386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683FB9-BB81-4F48-840B-F91EC2E9BF49}" type="slidenum">
              <a:rPr lang="en-GB" smtClean="0"/>
              <a:t>59</a:t>
            </a:fld>
            <a:endParaRPr lang="en-GB"/>
          </a:p>
        </p:txBody>
      </p:sp>
    </p:spTree>
    <p:extLst>
      <p:ext uri="{BB962C8B-B14F-4D97-AF65-F5344CB8AC3E}">
        <p14:creationId xmlns:p14="http://schemas.microsoft.com/office/powerpoint/2010/main" val="261133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683FB9-BB81-4F48-840B-F91EC2E9BF49}" type="slidenum">
              <a:rPr lang="en-GB" smtClean="0"/>
              <a:t>60</a:t>
            </a:fld>
            <a:endParaRPr lang="en-GB"/>
          </a:p>
        </p:txBody>
      </p:sp>
    </p:spTree>
    <p:extLst>
      <p:ext uri="{BB962C8B-B14F-4D97-AF65-F5344CB8AC3E}">
        <p14:creationId xmlns:p14="http://schemas.microsoft.com/office/powerpoint/2010/main" val="1430923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683FB9-BB81-4F48-840B-F91EC2E9BF49}" type="slidenum">
              <a:rPr lang="en-GB" smtClean="0"/>
              <a:t>62</a:t>
            </a:fld>
            <a:endParaRPr lang="en-GB"/>
          </a:p>
        </p:txBody>
      </p:sp>
    </p:spTree>
    <p:extLst>
      <p:ext uri="{BB962C8B-B14F-4D97-AF65-F5344CB8AC3E}">
        <p14:creationId xmlns:p14="http://schemas.microsoft.com/office/powerpoint/2010/main" val="2961108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683FB9-BB81-4F48-840B-F91EC2E9BF4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1108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683FB9-BB81-4F48-840B-F91EC2E9BF4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2956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683FB9-BB81-4F48-840B-F91EC2E9BF4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7649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683FB9-BB81-4F48-840B-F91EC2E9BF4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8772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683FB9-BB81-4F48-840B-F91EC2E9BF4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3153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Delen</a:t>
            </a:r>
            <a:r>
              <a:rPr lang="en-US" dirty="0"/>
              <a:t> </a:t>
            </a:r>
            <a:r>
              <a:rPr lang="en-US" dirty="0" err="1"/>
              <a:t>hergebruikt</a:t>
            </a:r>
            <a:r>
              <a:rPr lang="en-US" dirty="0"/>
              <a:t>: want </a:t>
            </a:r>
            <a:r>
              <a:rPr lang="en-US" dirty="0" err="1"/>
              <a:t>tja</a:t>
            </a:r>
            <a:r>
              <a:rPr lang="en-US" dirty="0"/>
              <a:t> linked data</a:t>
            </a:r>
          </a:p>
          <a:p>
            <a:r>
              <a:rPr lang="en-US" dirty="0" err="1"/>
              <a:t>Geen</a:t>
            </a:r>
            <a:r>
              <a:rPr lang="en-US" dirty="0"/>
              <a:t> death by </a:t>
            </a:r>
            <a:r>
              <a:rPr lang="en-US" dirty="0" err="1"/>
              <a:t>powerpoint</a:t>
            </a:r>
            <a:r>
              <a:rPr lang="en-US" dirty="0"/>
              <a:t> </a:t>
            </a:r>
            <a:r>
              <a:rPr lang="en-US" dirty="0" err="1"/>
              <a:t>dus</a:t>
            </a:r>
            <a:r>
              <a:rPr lang="en-US" dirty="0"/>
              <a:t> </a:t>
            </a:r>
            <a:r>
              <a:rPr lang="en-US" dirty="0" err="1"/>
              <a:t>onderbreken</a:t>
            </a:r>
            <a:r>
              <a:rPr lang="en-US" dirty="0"/>
              <a:t> </a:t>
            </a:r>
            <a:r>
              <a:rPr lang="en-US" dirty="0" err="1"/>
              <a:t>graag</a:t>
            </a:r>
            <a:endParaRPr lang="en-US" dirty="0"/>
          </a:p>
          <a:p>
            <a:r>
              <a:rPr lang="en-US" dirty="0" err="1"/>
              <a:t>Geef</a:t>
            </a:r>
            <a:r>
              <a:rPr lang="en-US" dirty="0"/>
              <a:t> </a:t>
            </a:r>
            <a:r>
              <a:rPr lang="en-US" dirty="0" err="1"/>
              <a:t>aan</a:t>
            </a:r>
            <a:r>
              <a:rPr lang="en-US" dirty="0"/>
              <a:t> wat je wilt</a:t>
            </a:r>
          </a:p>
          <a:p>
            <a:r>
              <a:rPr lang="en-US" dirty="0"/>
              <a:t>Tweede </a:t>
            </a:r>
            <a:r>
              <a:rPr lang="en-US" dirty="0" err="1"/>
              <a:t>keer</a:t>
            </a:r>
            <a:r>
              <a:rPr lang="en-US" dirty="0"/>
              <a:t>, </a:t>
            </a:r>
            <a:r>
              <a:rPr lang="en-US" dirty="0" err="1"/>
              <a:t>dus</a:t>
            </a:r>
            <a:r>
              <a:rPr lang="en-US" dirty="0"/>
              <a:t> </a:t>
            </a:r>
            <a:r>
              <a:rPr lang="en-US" dirty="0" err="1"/>
              <a:t>voor</a:t>
            </a:r>
            <a:r>
              <a:rPr lang="en-US" dirty="0"/>
              <a:t> </a:t>
            </a:r>
            <a:r>
              <a:rPr lang="en-US" dirty="0" err="1"/>
              <a:t>ons</a:t>
            </a:r>
            <a:r>
              <a:rPr lang="en-US" dirty="0"/>
              <a:t> </a:t>
            </a:r>
            <a:r>
              <a:rPr lang="en-US" dirty="0" err="1"/>
              <a:t>ook</a:t>
            </a:r>
            <a:r>
              <a:rPr lang="en-US" dirty="0"/>
              <a:t> </a:t>
            </a:r>
            <a:r>
              <a:rPr lang="en-US" dirty="0" err="1"/>
              <a:t>zoeken</a:t>
            </a:r>
            <a:endParaRPr lang="en-US" dirty="0"/>
          </a:p>
          <a:p>
            <a:r>
              <a:rPr lang="en-US" dirty="0"/>
              <a:t>Grote </a:t>
            </a:r>
            <a:r>
              <a:rPr lang="en-US" dirty="0" err="1"/>
              <a:t>groep</a:t>
            </a:r>
            <a:endParaRPr lang="en-US" dirty="0"/>
          </a:p>
        </p:txBody>
      </p:sp>
      <p:sp>
        <p:nvSpPr>
          <p:cNvPr id="4" name="Slide Number Placeholder 3"/>
          <p:cNvSpPr>
            <a:spLocks noGrp="1"/>
          </p:cNvSpPr>
          <p:nvPr>
            <p:ph type="sldNum" sz="quarter" idx="5"/>
          </p:nvPr>
        </p:nvSpPr>
        <p:spPr/>
        <p:txBody>
          <a:bodyPr/>
          <a:lstStyle/>
          <a:p>
            <a:fld id="{67683FB9-BB81-4F48-840B-F91EC2E9BF49}" type="slidenum">
              <a:rPr lang="en-GB" smtClean="0"/>
              <a:t>4</a:t>
            </a:fld>
            <a:endParaRPr lang="en-GB"/>
          </a:p>
        </p:txBody>
      </p:sp>
    </p:spTree>
    <p:extLst>
      <p:ext uri="{BB962C8B-B14F-4D97-AF65-F5344CB8AC3E}">
        <p14:creationId xmlns:p14="http://schemas.microsoft.com/office/powerpoint/2010/main" val="1827276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683FB9-BB81-4F48-840B-F91EC2E9BF49}" type="slidenum">
              <a:rPr lang="en-GB" smtClean="0"/>
              <a:t>74</a:t>
            </a:fld>
            <a:endParaRPr lang="en-GB"/>
          </a:p>
        </p:txBody>
      </p:sp>
    </p:spTree>
    <p:extLst>
      <p:ext uri="{BB962C8B-B14F-4D97-AF65-F5344CB8AC3E}">
        <p14:creationId xmlns:p14="http://schemas.microsoft.com/office/powerpoint/2010/main" val="3060704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683FB9-BB81-4F48-840B-F91EC2E9BF49}" type="slidenum">
              <a:rPr lang="en-GB" smtClean="0"/>
              <a:t>75</a:t>
            </a:fld>
            <a:endParaRPr lang="en-GB"/>
          </a:p>
        </p:txBody>
      </p:sp>
    </p:spTree>
    <p:extLst>
      <p:ext uri="{BB962C8B-B14F-4D97-AF65-F5344CB8AC3E}">
        <p14:creationId xmlns:p14="http://schemas.microsoft.com/office/powerpoint/2010/main" val="3492174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your financial and marketing data interconnected seamlessly with external data sources</a:t>
            </a:r>
          </a:p>
        </p:txBody>
      </p:sp>
      <p:sp>
        <p:nvSpPr>
          <p:cNvPr id="4" name="Slide Number Placeholder 3"/>
          <p:cNvSpPr>
            <a:spLocks noGrp="1"/>
          </p:cNvSpPr>
          <p:nvPr>
            <p:ph type="sldNum" sz="quarter" idx="5"/>
          </p:nvPr>
        </p:nvSpPr>
        <p:spPr/>
        <p:txBody>
          <a:bodyPr/>
          <a:lstStyle/>
          <a:p>
            <a:fld id="{67683FB9-BB81-4F48-840B-F91EC2E9BF49}" type="slidenum">
              <a:rPr lang="en-GB" smtClean="0"/>
              <a:t>6</a:t>
            </a:fld>
            <a:endParaRPr lang="en-GB"/>
          </a:p>
        </p:txBody>
      </p:sp>
    </p:spTree>
    <p:extLst>
      <p:ext uri="{BB962C8B-B14F-4D97-AF65-F5344CB8AC3E}">
        <p14:creationId xmlns:p14="http://schemas.microsoft.com/office/powerpoint/2010/main" val="3267695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Sheet uit 2020: </a:t>
            </a:r>
            <a:r>
              <a:rPr lang="nl-NL" dirty="0" err="1"/>
              <a:t>Linked</a:t>
            </a:r>
            <a:r>
              <a:rPr lang="nl-NL" dirty="0"/>
              <a:t> Data </a:t>
            </a:r>
            <a:r>
              <a:rPr lang="nl-NL" dirty="0" err="1"/>
              <a:t>and</a:t>
            </a:r>
            <a:r>
              <a:rPr lang="nl-NL" dirty="0"/>
              <a:t> </a:t>
            </a:r>
            <a:r>
              <a:rPr lang="nl-NL" dirty="0" err="1"/>
              <a:t>Semantic</a:t>
            </a:r>
            <a:r>
              <a:rPr lang="nl-NL" dirty="0"/>
              <a:t> Web: </a:t>
            </a:r>
            <a:r>
              <a:rPr lang="nl-NL" dirty="0" err="1"/>
              <a:t>Lecture</a:t>
            </a:r>
            <a:r>
              <a:rPr lang="nl-NL" dirty="0"/>
              <a:t> 3 van Universiteit Twente</a:t>
            </a:r>
            <a:endParaRPr lang="en-US" dirty="0"/>
          </a:p>
        </p:txBody>
      </p:sp>
      <p:sp>
        <p:nvSpPr>
          <p:cNvPr id="4" name="Slide Number Placeholder 3"/>
          <p:cNvSpPr>
            <a:spLocks noGrp="1"/>
          </p:cNvSpPr>
          <p:nvPr>
            <p:ph type="sldNum" sz="quarter" idx="5"/>
          </p:nvPr>
        </p:nvSpPr>
        <p:spPr/>
        <p:txBody>
          <a:bodyPr/>
          <a:lstStyle/>
          <a:p>
            <a:fld id="{67683FB9-BB81-4F48-840B-F91EC2E9BF49}" type="slidenum">
              <a:rPr lang="en-GB" smtClean="0"/>
              <a:t>13</a:t>
            </a:fld>
            <a:endParaRPr lang="en-GB"/>
          </a:p>
        </p:txBody>
      </p:sp>
    </p:spTree>
    <p:extLst>
      <p:ext uri="{BB962C8B-B14F-4D97-AF65-F5344CB8AC3E}">
        <p14:creationId xmlns:p14="http://schemas.microsoft.com/office/powerpoint/2010/main" val="1491454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intelligent, interconnected version of traditional databases</a:t>
            </a:r>
          </a:p>
        </p:txBody>
      </p:sp>
      <p:sp>
        <p:nvSpPr>
          <p:cNvPr id="4" name="Slide Number Placeholder 3"/>
          <p:cNvSpPr>
            <a:spLocks noGrp="1"/>
          </p:cNvSpPr>
          <p:nvPr>
            <p:ph type="sldNum" sz="quarter" idx="5"/>
          </p:nvPr>
        </p:nvSpPr>
        <p:spPr/>
        <p:txBody>
          <a:bodyPr/>
          <a:lstStyle/>
          <a:p>
            <a:fld id="{67683FB9-BB81-4F48-840B-F91EC2E9BF49}" type="slidenum">
              <a:rPr lang="en-GB" smtClean="0"/>
              <a:t>18</a:t>
            </a:fld>
            <a:endParaRPr lang="en-GB"/>
          </a:p>
        </p:txBody>
      </p:sp>
    </p:spTree>
    <p:extLst>
      <p:ext uri="{BB962C8B-B14F-4D97-AF65-F5344CB8AC3E}">
        <p14:creationId xmlns:p14="http://schemas.microsoft.com/office/powerpoint/2010/main" val="543542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683FB9-BB81-4F48-840B-F91EC2E9BF49}" type="slidenum">
              <a:rPr lang="en-GB" smtClean="0"/>
              <a:t>27</a:t>
            </a:fld>
            <a:endParaRPr lang="en-GB"/>
          </a:p>
        </p:txBody>
      </p:sp>
    </p:spTree>
    <p:extLst>
      <p:ext uri="{BB962C8B-B14F-4D97-AF65-F5344CB8AC3E}">
        <p14:creationId xmlns:p14="http://schemas.microsoft.com/office/powerpoint/2010/main" val="2112724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683FB9-BB81-4F48-840B-F91EC2E9BF49}" type="slidenum">
              <a:rPr lang="en-GB" smtClean="0"/>
              <a:t>28</a:t>
            </a:fld>
            <a:endParaRPr lang="en-GB"/>
          </a:p>
        </p:txBody>
      </p:sp>
    </p:spTree>
    <p:extLst>
      <p:ext uri="{BB962C8B-B14F-4D97-AF65-F5344CB8AC3E}">
        <p14:creationId xmlns:p14="http://schemas.microsoft.com/office/powerpoint/2010/main" val="1920752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683FB9-BB81-4F48-840B-F91EC2E9BF49}" type="slidenum">
              <a:rPr lang="en-GB" smtClean="0"/>
              <a:t>41</a:t>
            </a:fld>
            <a:endParaRPr lang="en-GB"/>
          </a:p>
        </p:txBody>
      </p:sp>
    </p:spTree>
    <p:extLst>
      <p:ext uri="{BB962C8B-B14F-4D97-AF65-F5344CB8AC3E}">
        <p14:creationId xmlns:p14="http://schemas.microsoft.com/office/powerpoint/2010/main" val="17381268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Titeldia - skyline">
    <p:bg>
      <p:bgPr>
        <a:solidFill>
          <a:schemeClr val="bg2"/>
        </a:solidFill>
        <a:effectLst/>
      </p:bgPr>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C39EB321-DA50-2540-4260-97AC056A0B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0471" y="4288127"/>
            <a:ext cx="11788815" cy="2404025"/>
          </a:xfrm>
          <a:prstGeom prst="rect">
            <a:avLst/>
          </a:prstGeom>
        </p:spPr>
      </p:pic>
      <p:sp>
        <p:nvSpPr>
          <p:cNvPr id="2" name="Titel 1">
            <a:extLst>
              <a:ext uri="{FF2B5EF4-FFF2-40B4-BE49-F238E27FC236}">
                <a16:creationId xmlns:a16="http://schemas.microsoft.com/office/drawing/2014/main" id="{78255815-5333-0406-9032-E09657DD36D4}"/>
              </a:ext>
            </a:extLst>
          </p:cNvPr>
          <p:cNvSpPr>
            <a:spLocks noGrp="1"/>
          </p:cNvSpPr>
          <p:nvPr>
            <p:ph type="ctrTitle" hasCustomPrompt="1"/>
          </p:nvPr>
        </p:nvSpPr>
        <p:spPr>
          <a:xfrm>
            <a:off x="0" y="2496873"/>
            <a:ext cx="12192000" cy="810267"/>
          </a:xfrm>
          <a:solidFill>
            <a:schemeClr val="tx1"/>
          </a:solidFill>
        </p:spPr>
        <p:txBody>
          <a:bodyPr lIns="1170000" tIns="0" rIns="0" bIns="0" anchor="ctr" anchorCtr="0">
            <a:normAutofit/>
          </a:bodyPr>
          <a:lstStyle>
            <a:lvl1pPr algn="l">
              <a:defRPr sz="4500" b="1">
                <a:solidFill>
                  <a:schemeClr val="bg1"/>
                </a:solidFill>
                <a:latin typeface="+mn-lt"/>
              </a:defRPr>
            </a:lvl1pPr>
          </a:lstStyle>
          <a:p>
            <a:r>
              <a:rPr lang="nl-NL"/>
              <a:t>Hier ruimte om een titel te plaatsen</a:t>
            </a:r>
            <a:endParaRPr lang="en-GB"/>
          </a:p>
        </p:txBody>
      </p:sp>
      <p:sp>
        <p:nvSpPr>
          <p:cNvPr id="3" name="Ondertitel 2">
            <a:extLst>
              <a:ext uri="{FF2B5EF4-FFF2-40B4-BE49-F238E27FC236}">
                <a16:creationId xmlns:a16="http://schemas.microsoft.com/office/drawing/2014/main" id="{87592912-6F1C-CA3E-17F5-7117AD95672E}"/>
              </a:ext>
            </a:extLst>
          </p:cNvPr>
          <p:cNvSpPr>
            <a:spLocks noGrp="1"/>
          </p:cNvSpPr>
          <p:nvPr>
            <p:ph type="subTitle" idx="1" hasCustomPrompt="1"/>
          </p:nvPr>
        </p:nvSpPr>
        <p:spPr>
          <a:xfrm>
            <a:off x="1186406" y="1961909"/>
            <a:ext cx="10549982" cy="442764"/>
          </a:xfrm>
          <a:prstGeom prst="rect">
            <a:avLst/>
          </a:prstGeom>
        </p:spPr>
        <p:txBody>
          <a:bodyPr lIns="0" tIns="0" rIns="0" bIns="0" anchor="t" anchorCtr="0">
            <a:noAutofit/>
          </a:bodyPr>
          <a:lstStyle>
            <a:lvl1pPr marL="0" indent="0" algn="l">
              <a:buNone/>
              <a:defRPr sz="2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Onder/subtitel plaatsen</a:t>
            </a:r>
            <a:endParaRPr lang="en-GB"/>
          </a:p>
        </p:txBody>
      </p:sp>
      <p:pic>
        <p:nvPicPr>
          <p:cNvPr id="18" name="Graphic 17">
            <a:extLst>
              <a:ext uri="{FF2B5EF4-FFF2-40B4-BE49-F238E27FC236}">
                <a16:creationId xmlns:a16="http://schemas.microsoft.com/office/drawing/2014/main" id="{FD92789E-64C9-AAD3-F484-965A601E0F0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1639" y="462985"/>
            <a:ext cx="6698245" cy="1052901"/>
          </a:xfrm>
          <a:prstGeom prst="rect">
            <a:avLst/>
          </a:prstGeom>
        </p:spPr>
      </p:pic>
      <p:sp>
        <p:nvSpPr>
          <p:cNvPr id="21" name="Tijdelijke aanduiding voor inhoud 27">
            <a:extLst>
              <a:ext uri="{FF2B5EF4-FFF2-40B4-BE49-F238E27FC236}">
                <a16:creationId xmlns:a16="http://schemas.microsoft.com/office/drawing/2014/main" id="{BFC39E79-9EEE-B07A-2551-0C7091A46A11}"/>
              </a:ext>
            </a:extLst>
          </p:cNvPr>
          <p:cNvSpPr>
            <a:spLocks noGrp="1"/>
          </p:cNvSpPr>
          <p:nvPr>
            <p:ph sz="quarter" idx="11" hasCustomPrompt="1"/>
          </p:nvPr>
        </p:nvSpPr>
        <p:spPr>
          <a:xfrm>
            <a:off x="9514049" y="370785"/>
            <a:ext cx="2222339" cy="1145101"/>
          </a:xfrm>
          <a:prstGeom prst="rect">
            <a:avLst/>
          </a:prstGeom>
        </p:spPr>
        <p:txBody>
          <a:bodyPr anchor="ctr" anchorCtr="0"/>
          <a:lstStyle>
            <a:lvl1pPr marL="0" indent="0" algn="ctr">
              <a:buNone/>
              <a:defRPr sz="1400">
                <a:solidFill>
                  <a:schemeClr val="tx1"/>
                </a:solidFill>
              </a:defRPr>
            </a:lvl1pPr>
          </a:lstStyle>
          <a:p>
            <a:pPr lvl="0"/>
            <a:r>
              <a:rPr lang="nl-NL"/>
              <a:t>Logo plaatsen? </a:t>
            </a:r>
            <a:br>
              <a:rPr lang="nl-NL"/>
            </a:br>
            <a:r>
              <a:rPr lang="nl-NL"/>
              <a:t>Klik op het icoontje linksonder!</a:t>
            </a:r>
            <a:endParaRPr lang="en-GB"/>
          </a:p>
        </p:txBody>
      </p:sp>
    </p:spTree>
    <p:extLst>
      <p:ext uri="{BB962C8B-B14F-4D97-AF65-F5344CB8AC3E}">
        <p14:creationId xmlns:p14="http://schemas.microsoft.com/office/powerpoint/2010/main" val="2998428324"/>
      </p:ext>
    </p:extLst>
  </p:cSld>
  <p:clrMapOvr>
    <a:masterClrMapping/>
  </p:clrMapOvr>
  <p:transition spd="slow">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3" name="Tijdelijke aanduiding voor voettekst 2">
            <a:extLst>
              <a:ext uri="{FF2B5EF4-FFF2-40B4-BE49-F238E27FC236}">
                <a16:creationId xmlns:a16="http://schemas.microsoft.com/office/drawing/2014/main" id="{26453B43-7246-6564-B5F0-FD8CD9B2EB71}"/>
              </a:ext>
            </a:extLst>
          </p:cNvPr>
          <p:cNvSpPr>
            <a:spLocks noGrp="1"/>
          </p:cNvSpPr>
          <p:nvPr>
            <p:ph type="ftr" sz="quarter" idx="10"/>
          </p:nvPr>
        </p:nvSpPr>
        <p:spPr/>
        <p:txBody>
          <a:bodyPr/>
          <a:lstStyle/>
          <a:p>
            <a:r>
              <a:rPr lang="en-GB"/>
              <a:t>Deze tekst is aan te passen via [Koptekst en voettekst]</a:t>
            </a:r>
            <a:endParaRPr lang="en-GB" dirty="0"/>
          </a:p>
        </p:txBody>
      </p:sp>
      <p:sp>
        <p:nvSpPr>
          <p:cNvPr id="4" name="Tijdelijke aanduiding voor dianummer 3">
            <a:extLst>
              <a:ext uri="{FF2B5EF4-FFF2-40B4-BE49-F238E27FC236}">
                <a16:creationId xmlns:a16="http://schemas.microsoft.com/office/drawing/2014/main" id="{CA33A346-CAD4-CB77-FAB2-2147A9A974F4}"/>
              </a:ext>
            </a:extLst>
          </p:cNvPr>
          <p:cNvSpPr>
            <a:spLocks noGrp="1"/>
          </p:cNvSpPr>
          <p:nvPr>
            <p:ph type="sldNum" sz="quarter" idx="11"/>
          </p:nvPr>
        </p:nvSpPr>
        <p:spPr/>
        <p:txBody>
          <a:bodyPr/>
          <a:lstStyle/>
          <a:p>
            <a:fld id="{F33A6336-350C-4645-91C3-F74B6FAA3687}" type="slidenum">
              <a:rPr lang="en-GB" smtClean="0"/>
              <a:pPr/>
              <a:t>‹#›</a:t>
            </a:fld>
            <a:endParaRPr lang="en-GB" dirty="0"/>
          </a:p>
        </p:txBody>
      </p:sp>
      <p:sp>
        <p:nvSpPr>
          <p:cNvPr id="6" name="Tijdelijke aanduiding voor tekst 5">
            <a:extLst>
              <a:ext uri="{FF2B5EF4-FFF2-40B4-BE49-F238E27FC236}">
                <a16:creationId xmlns:a16="http://schemas.microsoft.com/office/drawing/2014/main" id="{9097C43F-E882-2A08-C622-0B9950EE3476}"/>
              </a:ext>
            </a:extLst>
          </p:cNvPr>
          <p:cNvSpPr>
            <a:spLocks noGrp="1"/>
          </p:cNvSpPr>
          <p:nvPr>
            <p:ph type="body" sz="quarter" idx="12" hasCustomPrompt="1"/>
          </p:nvPr>
        </p:nvSpPr>
        <p:spPr>
          <a:xfrm>
            <a:off x="874713" y="1968500"/>
            <a:ext cx="10861675" cy="4425950"/>
          </a:xfrm>
        </p:spPr>
        <p:txBody>
          <a:bodyPr/>
          <a:lstStyle>
            <a:lvl1pPr marL="216000" indent="-216000">
              <a:spcBef>
                <a:spcPts val="1400"/>
              </a:spcBef>
              <a:buFont typeface="Arial" panose="020B0604020202020204" pitchFamily="34" charset="0"/>
              <a:buChar char="•"/>
              <a:defRPr sz="2400" b="0"/>
            </a:lvl1pPr>
            <a:lvl2pPr marL="432000" indent="-216000">
              <a:buFont typeface="Systeemlettertype regulier"/>
              <a:buChar char="-"/>
              <a:defRPr sz="2400" b="0"/>
            </a:lvl2pPr>
            <a:lvl3pPr marL="432000" indent="-216000">
              <a:spcBef>
                <a:spcPts val="0"/>
              </a:spcBef>
              <a:buFont typeface="Systeemlettertype regulier"/>
              <a:buChar char="-"/>
              <a:defRPr sz="2400" b="0"/>
            </a:lvl3pPr>
            <a:lvl4pPr marL="432000" indent="-216000">
              <a:spcBef>
                <a:spcPts val="0"/>
              </a:spcBef>
              <a:buFont typeface="Systeemlettertype regulier"/>
              <a:buChar char="-"/>
              <a:defRPr sz="2400" b="0"/>
            </a:lvl4pPr>
            <a:lvl5pPr marL="432000" indent="-216000">
              <a:buFont typeface="Systeemlettertype regulier"/>
              <a:buChar char="-"/>
              <a:defRPr sz="2400" b="0"/>
            </a:lvl5pPr>
          </a:lstStyle>
          <a:p>
            <a:pPr lvl="0"/>
            <a:r>
              <a:rPr lang="nl-NL" dirty="0"/>
              <a:t>Tussenkop</a:t>
            </a:r>
          </a:p>
          <a:p>
            <a:pPr lvl="1"/>
            <a:r>
              <a:rPr lang="nl-NL" dirty="0"/>
              <a:t>Platte tekst niveau 1</a:t>
            </a:r>
          </a:p>
          <a:p>
            <a:pPr lvl="2"/>
            <a:r>
              <a:rPr lang="nl-NL" dirty="0"/>
              <a:t>Platte tekst niveau 2</a:t>
            </a:r>
          </a:p>
          <a:p>
            <a:pPr lvl="3"/>
            <a:r>
              <a:rPr lang="nl-NL" dirty="0"/>
              <a:t>Opsomming niveau 1</a:t>
            </a:r>
          </a:p>
          <a:p>
            <a:pPr lvl="4"/>
            <a:r>
              <a:rPr lang="nl-NL" dirty="0"/>
              <a:t>Opsomming niveau 2</a:t>
            </a:r>
          </a:p>
        </p:txBody>
      </p:sp>
      <p:sp>
        <p:nvSpPr>
          <p:cNvPr id="5" name="Tekstvak 4">
            <a:extLst>
              <a:ext uri="{FF2B5EF4-FFF2-40B4-BE49-F238E27FC236}">
                <a16:creationId xmlns:a16="http://schemas.microsoft.com/office/drawing/2014/main" id="{CBBEB742-FB41-7338-F106-0D27E5579620}"/>
              </a:ext>
            </a:extLst>
          </p:cNvPr>
          <p:cNvSpPr txBox="1"/>
          <p:nvPr userDrawn="1"/>
        </p:nvSpPr>
        <p:spPr>
          <a:xfrm>
            <a:off x="845779" y="1030357"/>
            <a:ext cx="4206570" cy="738664"/>
          </a:xfrm>
          <a:prstGeom prst="rect">
            <a:avLst/>
          </a:prstGeom>
          <a:noFill/>
        </p:spPr>
        <p:txBody>
          <a:bodyPr wrap="square" lIns="0" tIns="0" rIns="0" bIns="0" rtlCol="0" anchor="ctr" anchorCtr="0">
            <a:noAutofit/>
          </a:bodyPr>
          <a:lstStyle/>
          <a:p>
            <a:r>
              <a:rPr lang="nl-NL" sz="4500" b="1" dirty="0">
                <a:latin typeface="+mn-lt"/>
              </a:rPr>
              <a:t>Inhoudsopgave</a:t>
            </a:r>
          </a:p>
        </p:txBody>
      </p:sp>
    </p:spTree>
    <p:extLst>
      <p:ext uri="{BB962C8B-B14F-4D97-AF65-F5344CB8AC3E}">
        <p14:creationId xmlns:p14="http://schemas.microsoft.com/office/powerpoint/2010/main" val="3528677200"/>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op + 2kol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BC4B6E-84C7-083F-0EA6-48970609B511}"/>
              </a:ext>
            </a:extLst>
          </p:cNvPr>
          <p:cNvSpPr>
            <a:spLocks noGrp="1"/>
          </p:cNvSpPr>
          <p:nvPr>
            <p:ph type="title" hasCustomPrompt="1"/>
          </p:nvPr>
        </p:nvSpPr>
        <p:spPr>
          <a:xfrm>
            <a:off x="845777" y="1088813"/>
            <a:ext cx="10861675" cy="679622"/>
          </a:xfrm>
        </p:spPr>
        <p:txBody>
          <a:bodyPr/>
          <a:lstStyle/>
          <a:p>
            <a:r>
              <a:rPr lang="nl-NL" b="1" dirty="0">
                <a:effectLst/>
                <a:latin typeface="Calibri" panose="020F0502020204030204" pitchFamily="34" charset="0"/>
              </a:rPr>
              <a:t>Hier ruimte om een titel te plaatsen</a:t>
            </a:r>
            <a:endParaRPr lang="nl-NL" dirty="0">
              <a:effectLst/>
              <a:latin typeface="Calibri" panose="020F0502020204030204" pitchFamily="34" charset="0"/>
            </a:endParaRPr>
          </a:p>
        </p:txBody>
      </p:sp>
      <p:sp>
        <p:nvSpPr>
          <p:cNvPr id="3" name="Tijdelijke aanduiding voor voettekst 2">
            <a:extLst>
              <a:ext uri="{FF2B5EF4-FFF2-40B4-BE49-F238E27FC236}">
                <a16:creationId xmlns:a16="http://schemas.microsoft.com/office/drawing/2014/main" id="{26453B43-7246-6564-B5F0-FD8CD9B2EB71}"/>
              </a:ext>
            </a:extLst>
          </p:cNvPr>
          <p:cNvSpPr>
            <a:spLocks noGrp="1"/>
          </p:cNvSpPr>
          <p:nvPr>
            <p:ph type="ftr" sz="quarter" idx="10"/>
          </p:nvPr>
        </p:nvSpPr>
        <p:spPr/>
        <p:txBody>
          <a:bodyPr/>
          <a:lstStyle/>
          <a:p>
            <a:r>
              <a:rPr lang="en-GB"/>
              <a:t>Deze tekst is aan te passen via [Koptekst en voettekst]</a:t>
            </a:r>
            <a:endParaRPr lang="en-GB" dirty="0"/>
          </a:p>
        </p:txBody>
      </p:sp>
      <p:sp>
        <p:nvSpPr>
          <p:cNvPr id="4" name="Tijdelijke aanduiding voor dianummer 3">
            <a:extLst>
              <a:ext uri="{FF2B5EF4-FFF2-40B4-BE49-F238E27FC236}">
                <a16:creationId xmlns:a16="http://schemas.microsoft.com/office/drawing/2014/main" id="{CA33A346-CAD4-CB77-FAB2-2147A9A974F4}"/>
              </a:ext>
            </a:extLst>
          </p:cNvPr>
          <p:cNvSpPr>
            <a:spLocks noGrp="1"/>
          </p:cNvSpPr>
          <p:nvPr>
            <p:ph type="sldNum" sz="quarter" idx="11"/>
          </p:nvPr>
        </p:nvSpPr>
        <p:spPr/>
        <p:txBody>
          <a:bodyPr/>
          <a:lstStyle/>
          <a:p>
            <a:fld id="{F33A6336-350C-4645-91C3-F74B6FAA3687}" type="slidenum">
              <a:rPr lang="en-GB" smtClean="0"/>
              <a:pPr/>
              <a:t>‹#›</a:t>
            </a:fld>
            <a:endParaRPr lang="en-GB" dirty="0"/>
          </a:p>
        </p:txBody>
      </p:sp>
      <p:sp>
        <p:nvSpPr>
          <p:cNvPr id="6" name="Tijdelijke aanduiding voor tekst 5">
            <a:extLst>
              <a:ext uri="{FF2B5EF4-FFF2-40B4-BE49-F238E27FC236}">
                <a16:creationId xmlns:a16="http://schemas.microsoft.com/office/drawing/2014/main" id="{9097C43F-E882-2A08-C622-0B9950EE3476}"/>
              </a:ext>
            </a:extLst>
          </p:cNvPr>
          <p:cNvSpPr>
            <a:spLocks noGrp="1"/>
          </p:cNvSpPr>
          <p:nvPr>
            <p:ph type="body" sz="quarter" idx="12" hasCustomPrompt="1"/>
          </p:nvPr>
        </p:nvSpPr>
        <p:spPr>
          <a:xfrm>
            <a:off x="874712" y="1968500"/>
            <a:ext cx="5220000" cy="4425950"/>
          </a:xfrm>
        </p:spPr>
        <p:txBody>
          <a:bodyPr/>
          <a:lstStyle/>
          <a:p>
            <a:pPr lvl="0"/>
            <a:r>
              <a:rPr lang="nl-NL" dirty="0"/>
              <a:t>Tussenkop</a:t>
            </a:r>
          </a:p>
          <a:p>
            <a:pPr lvl="1"/>
            <a:r>
              <a:rPr lang="nl-NL" dirty="0"/>
              <a:t>Platte tekst niveau 1</a:t>
            </a:r>
          </a:p>
          <a:p>
            <a:pPr lvl="2"/>
            <a:r>
              <a:rPr lang="nl-NL" dirty="0"/>
              <a:t>Platte tekst niveau 2</a:t>
            </a:r>
          </a:p>
          <a:p>
            <a:pPr lvl="3"/>
            <a:r>
              <a:rPr lang="nl-NL" dirty="0"/>
              <a:t>Opsomming niveau 1</a:t>
            </a:r>
          </a:p>
          <a:p>
            <a:pPr lvl="4"/>
            <a:r>
              <a:rPr lang="nl-NL" dirty="0"/>
              <a:t>Opsomming niveau 2</a:t>
            </a:r>
          </a:p>
        </p:txBody>
      </p:sp>
      <p:sp>
        <p:nvSpPr>
          <p:cNvPr id="7" name="Tijdelijke aanduiding voor tekst 5">
            <a:extLst>
              <a:ext uri="{FF2B5EF4-FFF2-40B4-BE49-F238E27FC236}">
                <a16:creationId xmlns:a16="http://schemas.microsoft.com/office/drawing/2014/main" id="{4E8C5E4C-A780-B002-4696-CEE9B537E9A5}"/>
              </a:ext>
            </a:extLst>
          </p:cNvPr>
          <p:cNvSpPr>
            <a:spLocks noGrp="1"/>
          </p:cNvSpPr>
          <p:nvPr>
            <p:ph type="body" sz="quarter" idx="13" hasCustomPrompt="1"/>
          </p:nvPr>
        </p:nvSpPr>
        <p:spPr>
          <a:xfrm>
            <a:off x="6516388" y="1960093"/>
            <a:ext cx="5220000" cy="4425950"/>
          </a:xfrm>
        </p:spPr>
        <p:txBody>
          <a:bodyPr/>
          <a:lstStyle/>
          <a:p>
            <a:pPr lvl="0"/>
            <a:r>
              <a:rPr lang="nl-NL" dirty="0"/>
              <a:t>Tussenkop</a:t>
            </a:r>
          </a:p>
          <a:p>
            <a:pPr lvl="1"/>
            <a:r>
              <a:rPr lang="nl-NL" dirty="0"/>
              <a:t>Platte tekst niveau 1</a:t>
            </a:r>
          </a:p>
          <a:p>
            <a:pPr lvl="2"/>
            <a:r>
              <a:rPr lang="nl-NL" dirty="0"/>
              <a:t>Platte tekst niveau 2</a:t>
            </a:r>
          </a:p>
          <a:p>
            <a:pPr lvl="3"/>
            <a:r>
              <a:rPr lang="nl-NL" dirty="0"/>
              <a:t>Opsomming niveau 1</a:t>
            </a:r>
          </a:p>
          <a:p>
            <a:pPr lvl="4"/>
            <a:r>
              <a:rPr lang="nl-NL" dirty="0"/>
              <a:t>Opsomming niveau 2</a:t>
            </a:r>
          </a:p>
        </p:txBody>
      </p:sp>
    </p:spTree>
    <p:extLst>
      <p:ext uri="{BB962C8B-B14F-4D97-AF65-F5344CB8AC3E}">
        <p14:creationId xmlns:p14="http://schemas.microsoft.com/office/powerpoint/2010/main" val="1109522755"/>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op + ondertitel + 2kol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BC4B6E-84C7-083F-0EA6-48970609B511}"/>
              </a:ext>
            </a:extLst>
          </p:cNvPr>
          <p:cNvSpPr>
            <a:spLocks noGrp="1"/>
          </p:cNvSpPr>
          <p:nvPr>
            <p:ph type="title" hasCustomPrompt="1"/>
          </p:nvPr>
        </p:nvSpPr>
        <p:spPr/>
        <p:txBody>
          <a:bodyPr/>
          <a:lstStyle/>
          <a:p>
            <a:r>
              <a:rPr lang="nl-NL" b="1" dirty="0">
                <a:effectLst/>
                <a:latin typeface="Calibri" panose="020F0502020204030204" pitchFamily="34" charset="0"/>
              </a:rPr>
              <a:t>Hier ruimte om een titel te plaatsen</a:t>
            </a:r>
            <a:endParaRPr lang="nl-NL" dirty="0">
              <a:effectLst/>
              <a:latin typeface="Calibri" panose="020F0502020204030204" pitchFamily="34" charset="0"/>
            </a:endParaRPr>
          </a:p>
        </p:txBody>
      </p:sp>
      <p:sp>
        <p:nvSpPr>
          <p:cNvPr id="3" name="Tijdelijke aanduiding voor voettekst 2">
            <a:extLst>
              <a:ext uri="{FF2B5EF4-FFF2-40B4-BE49-F238E27FC236}">
                <a16:creationId xmlns:a16="http://schemas.microsoft.com/office/drawing/2014/main" id="{26453B43-7246-6564-B5F0-FD8CD9B2EB71}"/>
              </a:ext>
            </a:extLst>
          </p:cNvPr>
          <p:cNvSpPr>
            <a:spLocks noGrp="1"/>
          </p:cNvSpPr>
          <p:nvPr>
            <p:ph type="ftr" sz="quarter" idx="10"/>
          </p:nvPr>
        </p:nvSpPr>
        <p:spPr/>
        <p:txBody>
          <a:bodyPr/>
          <a:lstStyle/>
          <a:p>
            <a:r>
              <a:rPr lang="en-GB"/>
              <a:t>Deze tekst is aan te passen via [Koptekst en voettekst]</a:t>
            </a:r>
            <a:endParaRPr lang="en-GB" dirty="0"/>
          </a:p>
        </p:txBody>
      </p:sp>
      <p:sp>
        <p:nvSpPr>
          <p:cNvPr id="4" name="Tijdelijke aanduiding voor dianummer 3">
            <a:extLst>
              <a:ext uri="{FF2B5EF4-FFF2-40B4-BE49-F238E27FC236}">
                <a16:creationId xmlns:a16="http://schemas.microsoft.com/office/drawing/2014/main" id="{CA33A346-CAD4-CB77-FAB2-2147A9A974F4}"/>
              </a:ext>
            </a:extLst>
          </p:cNvPr>
          <p:cNvSpPr>
            <a:spLocks noGrp="1"/>
          </p:cNvSpPr>
          <p:nvPr>
            <p:ph type="sldNum" sz="quarter" idx="11"/>
          </p:nvPr>
        </p:nvSpPr>
        <p:spPr/>
        <p:txBody>
          <a:bodyPr/>
          <a:lstStyle/>
          <a:p>
            <a:fld id="{F33A6336-350C-4645-91C3-F74B6FAA3687}" type="slidenum">
              <a:rPr lang="en-GB" smtClean="0"/>
              <a:pPr/>
              <a:t>‹#›</a:t>
            </a:fld>
            <a:endParaRPr lang="en-GB" dirty="0"/>
          </a:p>
        </p:txBody>
      </p:sp>
      <p:sp>
        <p:nvSpPr>
          <p:cNvPr id="6" name="Tijdelijke aanduiding voor tekst 5">
            <a:extLst>
              <a:ext uri="{FF2B5EF4-FFF2-40B4-BE49-F238E27FC236}">
                <a16:creationId xmlns:a16="http://schemas.microsoft.com/office/drawing/2014/main" id="{9097C43F-E882-2A08-C622-0B9950EE3476}"/>
              </a:ext>
            </a:extLst>
          </p:cNvPr>
          <p:cNvSpPr>
            <a:spLocks noGrp="1"/>
          </p:cNvSpPr>
          <p:nvPr>
            <p:ph type="body" sz="quarter" idx="12" hasCustomPrompt="1"/>
          </p:nvPr>
        </p:nvSpPr>
        <p:spPr>
          <a:xfrm>
            <a:off x="874713" y="2761200"/>
            <a:ext cx="5221287" cy="3632200"/>
          </a:xfrm>
        </p:spPr>
        <p:txBody>
          <a:bodyPr/>
          <a:lstStyle/>
          <a:p>
            <a:pPr lvl="0"/>
            <a:r>
              <a:rPr lang="nl-NL" dirty="0"/>
              <a:t>Tussenkop</a:t>
            </a:r>
          </a:p>
          <a:p>
            <a:pPr lvl="1"/>
            <a:r>
              <a:rPr lang="nl-NL" dirty="0"/>
              <a:t>Platte tekst niveau 1</a:t>
            </a:r>
          </a:p>
          <a:p>
            <a:pPr lvl="2"/>
            <a:r>
              <a:rPr lang="nl-NL" dirty="0"/>
              <a:t>Platte tekst niveau 2</a:t>
            </a:r>
          </a:p>
          <a:p>
            <a:pPr lvl="3"/>
            <a:r>
              <a:rPr lang="nl-NL" dirty="0"/>
              <a:t>Opsomming niveau 1</a:t>
            </a:r>
          </a:p>
          <a:p>
            <a:pPr lvl="4"/>
            <a:r>
              <a:rPr lang="nl-NL" dirty="0"/>
              <a:t>Opsomming niveau 2</a:t>
            </a:r>
          </a:p>
        </p:txBody>
      </p:sp>
      <p:sp>
        <p:nvSpPr>
          <p:cNvPr id="9" name="Tijdelijke aanduiding voor tekst 8">
            <a:extLst>
              <a:ext uri="{FF2B5EF4-FFF2-40B4-BE49-F238E27FC236}">
                <a16:creationId xmlns:a16="http://schemas.microsoft.com/office/drawing/2014/main" id="{6CBD238E-C4CF-A34B-1722-B2B0AE84D7DF}"/>
              </a:ext>
            </a:extLst>
          </p:cNvPr>
          <p:cNvSpPr>
            <a:spLocks noGrp="1"/>
          </p:cNvSpPr>
          <p:nvPr>
            <p:ph type="body" sz="quarter" idx="14" hasCustomPrompt="1"/>
          </p:nvPr>
        </p:nvSpPr>
        <p:spPr>
          <a:xfrm>
            <a:off x="874713" y="1962150"/>
            <a:ext cx="10861675" cy="603250"/>
          </a:xfrm>
        </p:spPr>
        <p:txBody>
          <a:bodyPr/>
          <a:lstStyle>
            <a:lvl1pPr>
              <a:defRPr sz="2800"/>
            </a:lvl1pPr>
          </a:lstStyle>
          <a:p>
            <a:pPr lvl="0"/>
            <a:r>
              <a:rPr lang="nl-NL" dirty="0"/>
              <a:t>Onder/subtitel plaatsen</a:t>
            </a:r>
          </a:p>
        </p:txBody>
      </p:sp>
      <p:sp>
        <p:nvSpPr>
          <p:cNvPr id="8" name="Tijdelijke aanduiding voor tekst 5">
            <a:extLst>
              <a:ext uri="{FF2B5EF4-FFF2-40B4-BE49-F238E27FC236}">
                <a16:creationId xmlns:a16="http://schemas.microsoft.com/office/drawing/2014/main" id="{E6895ECA-69A6-27EC-934B-77134DC0BAEF}"/>
              </a:ext>
            </a:extLst>
          </p:cNvPr>
          <p:cNvSpPr>
            <a:spLocks noGrp="1"/>
          </p:cNvSpPr>
          <p:nvPr>
            <p:ph type="body" sz="quarter" idx="15" hasCustomPrompt="1"/>
          </p:nvPr>
        </p:nvSpPr>
        <p:spPr>
          <a:xfrm>
            <a:off x="6515101" y="2761200"/>
            <a:ext cx="5221287" cy="3632200"/>
          </a:xfrm>
        </p:spPr>
        <p:txBody>
          <a:bodyPr/>
          <a:lstStyle/>
          <a:p>
            <a:pPr lvl="0"/>
            <a:r>
              <a:rPr lang="nl-NL" dirty="0"/>
              <a:t>Tussenkop</a:t>
            </a:r>
          </a:p>
          <a:p>
            <a:pPr lvl="1"/>
            <a:r>
              <a:rPr lang="nl-NL" dirty="0"/>
              <a:t>Platte tekst niveau 1</a:t>
            </a:r>
          </a:p>
          <a:p>
            <a:pPr lvl="2"/>
            <a:r>
              <a:rPr lang="nl-NL" dirty="0"/>
              <a:t>Platte tekst niveau 2</a:t>
            </a:r>
          </a:p>
          <a:p>
            <a:pPr lvl="3"/>
            <a:r>
              <a:rPr lang="nl-NL" dirty="0"/>
              <a:t>Opsomming niveau 1</a:t>
            </a:r>
          </a:p>
          <a:p>
            <a:pPr lvl="4"/>
            <a:r>
              <a:rPr lang="nl-NL" dirty="0"/>
              <a:t>Opsomming niveau 2</a:t>
            </a:r>
          </a:p>
        </p:txBody>
      </p:sp>
    </p:spTree>
    <p:extLst>
      <p:ext uri="{BB962C8B-B14F-4D97-AF65-F5344CB8AC3E}">
        <p14:creationId xmlns:p14="http://schemas.microsoft.com/office/powerpoint/2010/main" val="2877718653"/>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op + balkkopjes + 3kol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BC4B6E-84C7-083F-0EA6-48970609B511}"/>
              </a:ext>
            </a:extLst>
          </p:cNvPr>
          <p:cNvSpPr>
            <a:spLocks noGrp="1"/>
          </p:cNvSpPr>
          <p:nvPr>
            <p:ph type="title" hasCustomPrompt="1"/>
          </p:nvPr>
        </p:nvSpPr>
        <p:spPr/>
        <p:txBody>
          <a:bodyPr/>
          <a:lstStyle/>
          <a:p>
            <a:r>
              <a:rPr lang="nl-NL" b="1" dirty="0">
                <a:effectLst/>
                <a:latin typeface="Calibri" panose="020F0502020204030204" pitchFamily="34" charset="0"/>
              </a:rPr>
              <a:t>Hier ruimte om een titel te plaatsen</a:t>
            </a:r>
            <a:endParaRPr lang="nl-NL" dirty="0">
              <a:effectLst/>
              <a:latin typeface="Calibri" panose="020F0502020204030204" pitchFamily="34" charset="0"/>
            </a:endParaRPr>
          </a:p>
        </p:txBody>
      </p:sp>
      <p:sp>
        <p:nvSpPr>
          <p:cNvPr id="3" name="Tijdelijke aanduiding voor voettekst 2">
            <a:extLst>
              <a:ext uri="{FF2B5EF4-FFF2-40B4-BE49-F238E27FC236}">
                <a16:creationId xmlns:a16="http://schemas.microsoft.com/office/drawing/2014/main" id="{26453B43-7246-6564-B5F0-FD8CD9B2EB71}"/>
              </a:ext>
            </a:extLst>
          </p:cNvPr>
          <p:cNvSpPr>
            <a:spLocks noGrp="1"/>
          </p:cNvSpPr>
          <p:nvPr>
            <p:ph type="ftr" sz="quarter" idx="10"/>
          </p:nvPr>
        </p:nvSpPr>
        <p:spPr/>
        <p:txBody>
          <a:bodyPr/>
          <a:lstStyle/>
          <a:p>
            <a:r>
              <a:rPr lang="en-GB"/>
              <a:t>Deze tekst is aan te passen via [Koptekst en voettekst]</a:t>
            </a:r>
            <a:endParaRPr lang="en-GB" dirty="0"/>
          </a:p>
        </p:txBody>
      </p:sp>
      <p:sp>
        <p:nvSpPr>
          <p:cNvPr id="4" name="Tijdelijke aanduiding voor dianummer 3">
            <a:extLst>
              <a:ext uri="{FF2B5EF4-FFF2-40B4-BE49-F238E27FC236}">
                <a16:creationId xmlns:a16="http://schemas.microsoft.com/office/drawing/2014/main" id="{CA33A346-CAD4-CB77-FAB2-2147A9A974F4}"/>
              </a:ext>
            </a:extLst>
          </p:cNvPr>
          <p:cNvSpPr>
            <a:spLocks noGrp="1"/>
          </p:cNvSpPr>
          <p:nvPr>
            <p:ph type="sldNum" sz="quarter" idx="11"/>
          </p:nvPr>
        </p:nvSpPr>
        <p:spPr/>
        <p:txBody>
          <a:bodyPr/>
          <a:lstStyle/>
          <a:p>
            <a:fld id="{F33A6336-350C-4645-91C3-F74B6FAA3687}" type="slidenum">
              <a:rPr lang="en-GB" smtClean="0"/>
              <a:pPr/>
              <a:t>‹#›</a:t>
            </a:fld>
            <a:endParaRPr lang="en-GB" dirty="0"/>
          </a:p>
        </p:txBody>
      </p:sp>
      <p:sp>
        <p:nvSpPr>
          <p:cNvPr id="11" name="Tijdelijke aanduiding voor tekst 10">
            <a:extLst>
              <a:ext uri="{FF2B5EF4-FFF2-40B4-BE49-F238E27FC236}">
                <a16:creationId xmlns:a16="http://schemas.microsoft.com/office/drawing/2014/main" id="{4B2B8BC3-2916-66C2-2615-830ACBCF8AC0}"/>
              </a:ext>
            </a:extLst>
          </p:cNvPr>
          <p:cNvSpPr>
            <a:spLocks noGrp="1"/>
          </p:cNvSpPr>
          <p:nvPr>
            <p:ph type="body" sz="quarter" idx="17" hasCustomPrompt="1"/>
          </p:nvPr>
        </p:nvSpPr>
        <p:spPr>
          <a:xfrm>
            <a:off x="874713" y="1924050"/>
            <a:ext cx="3411537" cy="635000"/>
          </a:xfrm>
          <a:solidFill>
            <a:schemeClr val="tx1"/>
          </a:solidFill>
        </p:spPr>
        <p:txBody>
          <a:bodyPr lIns="180000" rIns="180000" anchor="ctr" anchorCtr="0"/>
          <a:lstStyle>
            <a:lvl1pPr>
              <a:defRPr>
                <a:solidFill>
                  <a:schemeClr val="bg1"/>
                </a:solidFill>
              </a:defRPr>
            </a:lvl1pPr>
          </a:lstStyle>
          <a:p>
            <a:pPr lvl="0"/>
            <a:r>
              <a:rPr lang="nl-NL" dirty="0"/>
              <a:t>Tussenkop</a:t>
            </a:r>
          </a:p>
        </p:txBody>
      </p:sp>
      <p:sp>
        <p:nvSpPr>
          <p:cNvPr id="12" name="Tijdelijke aanduiding voor tekst 10">
            <a:extLst>
              <a:ext uri="{FF2B5EF4-FFF2-40B4-BE49-F238E27FC236}">
                <a16:creationId xmlns:a16="http://schemas.microsoft.com/office/drawing/2014/main" id="{C0B2C6DF-DCE4-AE1E-60D8-2D57DAE76D1F}"/>
              </a:ext>
            </a:extLst>
          </p:cNvPr>
          <p:cNvSpPr>
            <a:spLocks noGrp="1"/>
          </p:cNvSpPr>
          <p:nvPr>
            <p:ph type="body" sz="quarter" idx="18" hasCustomPrompt="1"/>
          </p:nvPr>
        </p:nvSpPr>
        <p:spPr>
          <a:xfrm>
            <a:off x="4599779" y="1924050"/>
            <a:ext cx="3411537" cy="635000"/>
          </a:xfrm>
          <a:solidFill>
            <a:schemeClr val="tx1"/>
          </a:solidFill>
        </p:spPr>
        <p:txBody>
          <a:bodyPr lIns="180000" rIns="180000" anchor="ctr" anchorCtr="0"/>
          <a:lstStyle>
            <a:lvl1pPr>
              <a:defRPr>
                <a:solidFill>
                  <a:schemeClr val="bg1"/>
                </a:solidFill>
              </a:defRPr>
            </a:lvl1pPr>
          </a:lstStyle>
          <a:p>
            <a:pPr lvl="0"/>
            <a:r>
              <a:rPr lang="nl-NL" dirty="0"/>
              <a:t>Tussenkop</a:t>
            </a:r>
          </a:p>
        </p:txBody>
      </p:sp>
      <p:sp>
        <p:nvSpPr>
          <p:cNvPr id="13" name="Tijdelijke aanduiding voor tekst 10">
            <a:extLst>
              <a:ext uri="{FF2B5EF4-FFF2-40B4-BE49-F238E27FC236}">
                <a16:creationId xmlns:a16="http://schemas.microsoft.com/office/drawing/2014/main" id="{3C7562C2-ED47-3E68-3B13-ACD8716DB777}"/>
              </a:ext>
            </a:extLst>
          </p:cNvPr>
          <p:cNvSpPr>
            <a:spLocks noGrp="1"/>
          </p:cNvSpPr>
          <p:nvPr>
            <p:ph type="body" sz="quarter" idx="19" hasCustomPrompt="1"/>
          </p:nvPr>
        </p:nvSpPr>
        <p:spPr>
          <a:xfrm>
            <a:off x="8324850" y="1924050"/>
            <a:ext cx="3411537" cy="635000"/>
          </a:xfrm>
          <a:solidFill>
            <a:schemeClr val="tx1"/>
          </a:solidFill>
        </p:spPr>
        <p:txBody>
          <a:bodyPr lIns="180000" rIns="180000" anchor="ctr" anchorCtr="0"/>
          <a:lstStyle>
            <a:lvl1pPr>
              <a:defRPr>
                <a:solidFill>
                  <a:schemeClr val="bg1"/>
                </a:solidFill>
              </a:defRPr>
            </a:lvl1pPr>
          </a:lstStyle>
          <a:p>
            <a:pPr lvl="0"/>
            <a:r>
              <a:rPr lang="nl-NL" dirty="0"/>
              <a:t>Tussenkop</a:t>
            </a:r>
          </a:p>
        </p:txBody>
      </p:sp>
      <p:sp>
        <p:nvSpPr>
          <p:cNvPr id="15" name="Tijdelijke aanduiding voor tekst 14">
            <a:extLst>
              <a:ext uri="{FF2B5EF4-FFF2-40B4-BE49-F238E27FC236}">
                <a16:creationId xmlns:a16="http://schemas.microsoft.com/office/drawing/2014/main" id="{59620F86-297D-D518-EF91-4EE04E11DC3D}"/>
              </a:ext>
            </a:extLst>
          </p:cNvPr>
          <p:cNvSpPr>
            <a:spLocks noGrp="1"/>
          </p:cNvSpPr>
          <p:nvPr>
            <p:ph type="body" sz="quarter" idx="20" hasCustomPrompt="1"/>
          </p:nvPr>
        </p:nvSpPr>
        <p:spPr>
          <a:xfrm>
            <a:off x="874713" y="2761200"/>
            <a:ext cx="3411537" cy="3600450"/>
          </a:xfrm>
        </p:spPr>
        <p:txBody>
          <a:bodyPr/>
          <a:lstStyle/>
          <a:p>
            <a:pPr lvl="0"/>
            <a:r>
              <a:rPr lang="nl-NL" dirty="0"/>
              <a:t>Tussenkop</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6" name="Tijdelijke aanduiding voor tekst 14">
            <a:extLst>
              <a:ext uri="{FF2B5EF4-FFF2-40B4-BE49-F238E27FC236}">
                <a16:creationId xmlns:a16="http://schemas.microsoft.com/office/drawing/2014/main" id="{C86364D3-C1A6-C9D1-75C1-110FA47CA16C}"/>
              </a:ext>
            </a:extLst>
          </p:cNvPr>
          <p:cNvSpPr>
            <a:spLocks noGrp="1"/>
          </p:cNvSpPr>
          <p:nvPr>
            <p:ph type="body" sz="quarter" idx="21" hasCustomPrompt="1"/>
          </p:nvPr>
        </p:nvSpPr>
        <p:spPr>
          <a:xfrm>
            <a:off x="4599779" y="2761200"/>
            <a:ext cx="3411537" cy="3600450"/>
          </a:xfrm>
        </p:spPr>
        <p:txBody>
          <a:bodyPr/>
          <a:lstStyle/>
          <a:p>
            <a:pPr lvl="0"/>
            <a:r>
              <a:rPr lang="nl-NL" dirty="0"/>
              <a:t>Tussenkop</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7" name="Tijdelijke aanduiding voor tekst 14">
            <a:extLst>
              <a:ext uri="{FF2B5EF4-FFF2-40B4-BE49-F238E27FC236}">
                <a16:creationId xmlns:a16="http://schemas.microsoft.com/office/drawing/2014/main" id="{E45FB663-359A-4B84-8CD0-7398E4C47BFA}"/>
              </a:ext>
            </a:extLst>
          </p:cNvPr>
          <p:cNvSpPr>
            <a:spLocks noGrp="1"/>
          </p:cNvSpPr>
          <p:nvPr>
            <p:ph type="body" sz="quarter" idx="22" hasCustomPrompt="1"/>
          </p:nvPr>
        </p:nvSpPr>
        <p:spPr>
          <a:xfrm>
            <a:off x="8324851" y="2761200"/>
            <a:ext cx="3411537" cy="3600450"/>
          </a:xfrm>
        </p:spPr>
        <p:txBody>
          <a:bodyPr/>
          <a:lstStyle/>
          <a:p>
            <a:pPr lvl="0"/>
            <a:r>
              <a:rPr lang="nl-NL" dirty="0"/>
              <a:t>Tussenkop</a:t>
            </a:r>
          </a:p>
          <a:p>
            <a:pPr lvl="1"/>
            <a:r>
              <a:rPr lang="nl-NL" dirty="0"/>
              <a:t>Tweede niveau</a:t>
            </a:r>
          </a:p>
          <a:p>
            <a:pPr lvl="2"/>
            <a:r>
              <a:rPr lang="nl-NL" dirty="0"/>
              <a:t>Derde niveau</a:t>
            </a:r>
          </a:p>
          <a:p>
            <a:pPr lvl="3"/>
            <a:r>
              <a:rPr lang="nl-NL" dirty="0"/>
              <a:t>Vierde niveau</a:t>
            </a:r>
          </a:p>
          <a:p>
            <a:pPr lvl="4"/>
            <a:r>
              <a:rPr lang="nl-NL" dirty="0"/>
              <a:t>Vijfde niveau</a:t>
            </a:r>
          </a:p>
        </p:txBody>
      </p:sp>
    </p:spTree>
    <p:extLst>
      <p:ext uri="{BB962C8B-B14F-4D97-AF65-F5344CB8AC3E}">
        <p14:creationId xmlns:p14="http://schemas.microsoft.com/office/powerpoint/2010/main" val="3397327642"/>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Figuurslide">
    <p:bg>
      <p:bgPr>
        <a:solidFill>
          <a:schemeClr val="bg2"/>
        </a:solidFill>
        <a:effectLst/>
      </p:bgPr>
    </p:bg>
    <p:spTree>
      <p:nvGrpSpPr>
        <p:cNvPr id="1" name=""/>
        <p:cNvGrpSpPr/>
        <p:nvPr/>
      </p:nvGrpSpPr>
      <p:grpSpPr>
        <a:xfrm>
          <a:off x="0" y="0"/>
          <a:ext cx="0" cy="0"/>
          <a:chOff x="0" y="0"/>
          <a:chExt cx="0" cy="0"/>
        </a:xfrm>
      </p:grpSpPr>
      <p:sp>
        <p:nvSpPr>
          <p:cNvPr id="3" name="Tijdelijke aanduiding voor voettekst 2">
            <a:extLst>
              <a:ext uri="{FF2B5EF4-FFF2-40B4-BE49-F238E27FC236}">
                <a16:creationId xmlns:a16="http://schemas.microsoft.com/office/drawing/2014/main" id="{26453B43-7246-6564-B5F0-FD8CD9B2EB71}"/>
              </a:ext>
            </a:extLst>
          </p:cNvPr>
          <p:cNvSpPr>
            <a:spLocks noGrp="1"/>
          </p:cNvSpPr>
          <p:nvPr>
            <p:ph type="ftr" sz="quarter" idx="10"/>
          </p:nvPr>
        </p:nvSpPr>
        <p:spPr/>
        <p:txBody>
          <a:bodyPr/>
          <a:lstStyle/>
          <a:p>
            <a:r>
              <a:rPr lang="en-GB"/>
              <a:t>Deze tekst is aan te passen via [Koptekst en voettekst]</a:t>
            </a:r>
            <a:endParaRPr lang="en-GB" dirty="0"/>
          </a:p>
        </p:txBody>
      </p:sp>
      <p:sp>
        <p:nvSpPr>
          <p:cNvPr id="4" name="Tijdelijke aanduiding voor dianummer 3">
            <a:extLst>
              <a:ext uri="{FF2B5EF4-FFF2-40B4-BE49-F238E27FC236}">
                <a16:creationId xmlns:a16="http://schemas.microsoft.com/office/drawing/2014/main" id="{CA33A346-CAD4-CB77-FAB2-2147A9A974F4}"/>
              </a:ext>
            </a:extLst>
          </p:cNvPr>
          <p:cNvSpPr>
            <a:spLocks noGrp="1"/>
          </p:cNvSpPr>
          <p:nvPr>
            <p:ph type="sldNum" sz="quarter" idx="11"/>
          </p:nvPr>
        </p:nvSpPr>
        <p:spPr/>
        <p:txBody>
          <a:bodyPr/>
          <a:lstStyle/>
          <a:p>
            <a:fld id="{F33A6336-350C-4645-91C3-F74B6FAA3687}" type="slidenum">
              <a:rPr lang="en-GB" smtClean="0"/>
              <a:pPr/>
              <a:t>‹#›</a:t>
            </a:fld>
            <a:endParaRPr lang="en-GB" dirty="0"/>
          </a:p>
        </p:txBody>
      </p:sp>
      <p:cxnSp>
        <p:nvCxnSpPr>
          <p:cNvPr id="7" name="Rechte verbindingslijn 6">
            <a:extLst>
              <a:ext uri="{FF2B5EF4-FFF2-40B4-BE49-F238E27FC236}">
                <a16:creationId xmlns:a16="http://schemas.microsoft.com/office/drawing/2014/main" id="{ACB4F748-A443-5FA7-A0E7-7C83F2C1BC17}"/>
              </a:ext>
            </a:extLst>
          </p:cNvPr>
          <p:cNvCxnSpPr/>
          <p:nvPr userDrawn="1"/>
        </p:nvCxnSpPr>
        <p:spPr>
          <a:xfrm>
            <a:off x="0" y="636612"/>
            <a:ext cx="121920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983931"/>
      </p:ext>
    </p:extLst>
  </p:cSld>
  <p:clrMapOvr>
    <a:masterClrMapping/>
  </p:clrMapOvr>
  <p:transition spd="slow">
    <p:fade/>
  </p:transition>
  <p:extLst>
    <p:ext uri="{DCECCB84-F9BA-43D5-87BE-67443E8EF086}">
      <p15:sldGuideLst xmlns:p15="http://schemas.microsoft.com/office/powerpoint/2012/main">
        <p15:guide id="1" orient="horz" pos="755">
          <p15:clr>
            <a:srgbClr val="FBAE40"/>
          </p15:clr>
        </p15:guide>
        <p15:guide id="2" orient="horz" pos="402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guurslide + titel">
    <p:bg>
      <p:bgPr>
        <a:solidFill>
          <a:schemeClr val="bg2"/>
        </a:solidFill>
        <a:effectLst/>
      </p:bgPr>
    </p:bg>
    <p:spTree>
      <p:nvGrpSpPr>
        <p:cNvPr id="1" name=""/>
        <p:cNvGrpSpPr/>
        <p:nvPr/>
      </p:nvGrpSpPr>
      <p:grpSpPr>
        <a:xfrm>
          <a:off x="0" y="0"/>
          <a:ext cx="0" cy="0"/>
          <a:chOff x="0" y="0"/>
          <a:chExt cx="0" cy="0"/>
        </a:xfrm>
      </p:grpSpPr>
      <p:sp>
        <p:nvSpPr>
          <p:cNvPr id="3" name="Tijdelijke aanduiding voor voettekst 2">
            <a:extLst>
              <a:ext uri="{FF2B5EF4-FFF2-40B4-BE49-F238E27FC236}">
                <a16:creationId xmlns:a16="http://schemas.microsoft.com/office/drawing/2014/main" id="{26453B43-7246-6564-B5F0-FD8CD9B2EB71}"/>
              </a:ext>
            </a:extLst>
          </p:cNvPr>
          <p:cNvSpPr>
            <a:spLocks noGrp="1"/>
          </p:cNvSpPr>
          <p:nvPr>
            <p:ph type="ftr" sz="quarter" idx="10"/>
          </p:nvPr>
        </p:nvSpPr>
        <p:spPr/>
        <p:txBody>
          <a:bodyPr/>
          <a:lstStyle/>
          <a:p>
            <a:r>
              <a:rPr lang="en-GB"/>
              <a:t>Deze tekst is aan te passen via [Koptekst en voettekst]</a:t>
            </a:r>
            <a:endParaRPr lang="en-GB" dirty="0"/>
          </a:p>
        </p:txBody>
      </p:sp>
      <p:sp>
        <p:nvSpPr>
          <p:cNvPr id="4" name="Tijdelijke aanduiding voor dianummer 3">
            <a:extLst>
              <a:ext uri="{FF2B5EF4-FFF2-40B4-BE49-F238E27FC236}">
                <a16:creationId xmlns:a16="http://schemas.microsoft.com/office/drawing/2014/main" id="{CA33A346-CAD4-CB77-FAB2-2147A9A974F4}"/>
              </a:ext>
            </a:extLst>
          </p:cNvPr>
          <p:cNvSpPr>
            <a:spLocks noGrp="1"/>
          </p:cNvSpPr>
          <p:nvPr>
            <p:ph type="sldNum" sz="quarter" idx="11"/>
          </p:nvPr>
        </p:nvSpPr>
        <p:spPr/>
        <p:txBody>
          <a:bodyPr/>
          <a:lstStyle/>
          <a:p>
            <a:fld id="{F33A6336-350C-4645-91C3-F74B6FAA3687}" type="slidenum">
              <a:rPr lang="en-GB" smtClean="0"/>
              <a:pPr/>
              <a:t>‹#›</a:t>
            </a:fld>
            <a:endParaRPr lang="en-GB" dirty="0"/>
          </a:p>
        </p:txBody>
      </p:sp>
      <p:cxnSp>
        <p:nvCxnSpPr>
          <p:cNvPr id="7" name="Rechte verbindingslijn 6">
            <a:extLst>
              <a:ext uri="{FF2B5EF4-FFF2-40B4-BE49-F238E27FC236}">
                <a16:creationId xmlns:a16="http://schemas.microsoft.com/office/drawing/2014/main" id="{ACB4F748-A443-5FA7-A0E7-7C83F2C1BC17}"/>
              </a:ext>
            </a:extLst>
          </p:cNvPr>
          <p:cNvCxnSpPr/>
          <p:nvPr userDrawn="1"/>
        </p:nvCxnSpPr>
        <p:spPr>
          <a:xfrm>
            <a:off x="0" y="636612"/>
            <a:ext cx="121920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itel 16">
            <a:extLst>
              <a:ext uri="{FF2B5EF4-FFF2-40B4-BE49-F238E27FC236}">
                <a16:creationId xmlns:a16="http://schemas.microsoft.com/office/drawing/2014/main" id="{05551097-2C2C-366C-BC43-8913E7D31372}"/>
              </a:ext>
            </a:extLst>
          </p:cNvPr>
          <p:cNvSpPr>
            <a:spLocks noGrp="1"/>
          </p:cNvSpPr>
          <p:nvPr>
            <p:ph type="title" hasCustomPrompt="1"/>
          </p:nvPr>
        </p:nvSpPr>
        <p:spPr/>
        <p:txBody>
          <a:bodyPr/>
          <a:lstStyle/>
          <a:p>
            <a:r>
              <a:rPr lang="nl-NL" b="1" dirty="0">
                <a:effectLst/>
                <a:latin typeface="Calibri" panose="020F0502020204030204" pitchFamily="34" charset="0"/>
              </a:rPr>
              <a:t>Hier ruimte om een titel te plaatsen</a:t>
            </a:r>
            <a:endParaRPr lang="nl-NL" dirty="0"/>
          </a:p>
        </p:txBody>
      </p:sp>
    </p:spTree>
    <p:extLst>
      <p:ext uri="{BB962C8B-B14F-4D97-AF65-F5344CB8AC3E}">
        <p14:creationId xmlns:p14="http://schemas.microsoft.com/office/powerpoint/2010/main" val="1796732124"/>
      </p:ext>
    </p:extLst>
  </p:cSld>
  <p:clrMapOvr>
    <a:masterClrMapping/>
  </p:clrMapOvr>
  <p:transition spd="slow">
    <p:fade/>
  </p:transition>
  <p:extLst>
    <p:ext uri="{DCECCB84-F9BA-43D5-87BE-67443E8EF086}">
      <p15:sldGuideLst xmlns:p15="http://schemas.microsoft.com/office/powerpoint/2012/main">
        <p15:guide id="1" orient="horz" pos="755" userDrawn="1">
          <p15:clr>
            <a:srgbClr val="FBAE40"/>
          </p15:clr>
        </p15:guide>
        <p15:guide id="2" orient="horz" pos="402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asis Wit">
    <p:bg>
      <p:bgPr>
        <a:solidFill>
          <a:schemeClr val="bg1"/>
        </a:solidFill>
        <a:effectLst/>
      </p:bgPr>
    </p:bg>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B84D048D-64BE-F64B-9B15-1BBCEDF4541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694443" y="6236368"/>
            <a:ext cx="1497557" cy="621632"/>
          </a:xfrm>
          <a:prstGeom prst="rect">
            <a:avLst/>
          </a:prstGeom>
        </p:spPr>
      </p:pic>
      <p:sp>
        <p:nvSpPr>
          <p:cNvPr id="2" name="Titel 1">
            <a:extLst>
              <a:ext uri="{FF2B5EF4-FFF2-40B4-BE49-F238E27FC236}">
                <a16:creationId xmlns:a16="http://schemas.microsoft.com/office/drawing/2014/main" id="{51DC8FF4-7682-1C4B-86E3-98A315539E62}"/>
              </a:ext>
            </a:extLst>
          </p:cNvPr>
          <p:cNvSpPr>
            <a:spLocks noGrp="1"/>
          </p:cNvSpPr>
          <p:nvPr>
            <p:ph type="title"/>
          </p:nvPr>
        </p:nvSpPr>
        <p:spPr>
          <a:xfrm>
            <a:off x="1308100" y="313200"/>
            <a:ext cx="9575799" cy="549275"/>
          </a:xfrm>
        </p:spPr>
        <p:txBody>
          <a:bodyPr/>
          <a:lstStyle>
            <a:lvl1pPr>
              <a:defRPr baseline="0">
                <a:solidFill>
                  <a:schemeClr val="tx1"/>
                </a:solidFill>
              </a:defRPr>
            </a:lvl1pPr>
          </a:lstStyle>
          <a:p>
            <a:r>
              <a:rPr lang="nl-NL" dirty="0"/>
              <a:t>Klik om stijl te bewerken</a:t>
            </a:r>
          </a:p>
        </p:txBody>
      </p:sp>
      <p:sp>
        <p:nvSpPr>
          <p:cNvPr id="3" name="Tijdelijke aanduiding voor inhoud 2">
            <a:extLst>
              <a:ext uri="{FF2B5EF4-FFF2-40B4-BE49-F238E27FC236}">
                <a16:creationId xmlns:a16="http://schemas.microsoft.com/office/drawing/2014/main" id="{B446501F-369B-DE41-A02B-B96392EA2814}"/>
              </a:ext>
            </a:extLst>
          </p:cNvPr>
          <p:cNvSpPr>
            <a:spLocks noGrp="1"/>
          </p:cNvSpPr>
          <p:nvPr>
            <p:ph idx="1"/>
          </p:nvPr>
        </p:nvSpPr>
        <p:spPr>
          <a:xfrm>
            <a:off x="1308101" y="1341438"/>
            <a:ext cx="9575799" cy="4679951"/>
          </a:xfrm>
        </p:spPr>
        <p:txBody>
          <a:bodyPr/>
          <a:lstStyle>
            <a:lvl1pPr marL="0" indent="0">
              <a:buNone/>
              <a:defRPr/>
            </a:lvl1pPr>
            <a:lvl2pPr marL="288000" indent="0">
              <a:buNone/>
              <a:defRPr/>
            </a:lvl2pPr>
            <a:lvl3pPr marL="576000" indent="0">
              <a:buNone/>
              <a:defRPr/>
            </a:lvl3pPr>
            <a:lvl4pPr marL="864000" indent="0">
              <a:buNone/>
              <a:defRPr/>
            </a:lvl4pPr>
            <a:lvl5pPr marL="1152000" indent="0">
              <a:buNone/>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a:extLst>
              <a:ext uri="{FF2B5EF4-FFF2-40B4-BE49-F238E27FC236}">
                <a16:creationId xmlns:a16="http://schemas.microsoft.com/office/drawing/2014/main" id="{82A37775-11A1-4A40-9DAF-A4B198839D3F}"/>
              </a:ext>
            </a:extLst>
          </p:cNvPr>
          <p:cNvSpPr>
            <a:spLocks noGrp="1"/>
          </p:cNvSpPr>
          <p:nvPr>
            <p:ph type="dt" sz="half" idx="10"/>
          </p:nvPr>
        </p:nvSpPr>
        <p:spPr/>
        <p:txBody>
          <a:bodyPr/>
          <a:lstStyle/>
          <a:p>
            <a:fld id="{22C84C08-4F31-344F-8676-0E89A39A9850}" type="datetime1">
              <a:rPr lang="nl-NL" smtClean="0"/>
              <a:t>3-12-2024</a:t>
            </a:fld>
            <a:endParaRPr lang="nl-NL"/>
          </a:p>
        </p:txBody>
      </p:sp>
      <p:sp>
        <p:nvSpPr>
          <p:cNvPr id="5" name="Tijdelijke aanduiding voor voettekst 4">
            <a:extLst>
              <a:ext uri="{FF2B5EF4-FFF2-40B4-BE49-F238E27FC236}">
                <a16:creationId xmlns:a16="http://schemas.microsoft.com/office/drawing/2014/main" id="{C109A2C0-708A-D649-9E97-BD6067B58541}"/>
              </a:ext>
            </a:extLst>
          </p:cNvPr>
          <p:cNvSpPr>
            <a:spLocks noGrp="1"/>
          </p:cNvSpPr>
          <p:nvPr>
            <p:ph type="ftr" sz="quarter" idx="11"/>
          </p:nvPr>
        </p:nvSpPr>
        <p:spPr/>
        <p:txBody>
          <a:bodyPr/>
          <a:lstStyle/>
          <a:p>
            <a:r>
              <a:rPr lang="nl-NL"/>
              <a:t>Template CROW</a:t>
            </a:r>
          </a:p>
        </p:txBody>
      </p:sp>
      <p:sp>
        <p:nvSpPr>
          <p:cNvPr id="6" name="Tijdelijke aanduiding voor dianummer 5">
            <a:extLst>
              <a:ext uri="{FF2B5EF4-FFF2-40B4-BE49-F238E27FC236}">
                <a16:creationId xmlns:a16="http://schemas.microsoft.com/office/drawing/2014/main" id="{06BFECCC-C3A4-C24A-AF15-65235DBCC14B}"/>
              </a:ext>
            </a:extLst>
          </p:cNvPr>
          <p:cNvSpPr>
            <a:spLocks noGrp="1"/>
          </p:cNvSpPr>
          <p:nvPr>
            <p:ph type="sldNum" sz="quarter" idx="12"/>
          </p:nvPr>
        </p:nvSpPr>
        <p:spPr/>
        <p:txBody>
          <a:bodyPr/>
          <a:lstStyle/>
          <a:p>
            <a:fld id="{7FC4AC0E-E957-9249-B8E7-0F64213E367E}" type="slidenum">
              <a:rPr lang="nl-NL" smtClean="0"/>
              <a:t>‹#›</a:t>
            </a:fld>
            <a:endParaRPr lang="nl-NL"/>
          </a:p>
        </p:txBody>
      </p:sp>
      <p:pic>
        <p:nvPicPr>
          <p:cNvPr id="9" name="Afbeelding 8" descr="Logo CROW">
            <a:extLst>
              <a:ext uri="{FF2B5EF4-FFF2-40B4-BE49-F238E27FC236}">
                <a16:creationId xmlns:a16="http://schemas.microsoft.com/office/drawing/2014/main" id="{B5D639D8-64D3-C74F-ACAD-621EA92B4EC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45841" y="6425410"/>
            <a:ext cx="999111" cy="298907"/>
          </a:xfrm>
          <a:prstGeom prst="rect">
            <a:avLst/>
          </a:prstGeom>
        </p:spPr>
      </p:pic>
      <p:grpSp>
        <p:nvGrpSpPr>
          <p:cNvPr id="18" name="Groep 17">
            <a:extLst>
              <a:ext uri="{FF2B5EF4-FFF2-40B4-BE49-F238E27FC236}">
                <a16:creationId xmlns:a16="http://schemas.microsoft.com/office/drawing/2014/main" id="{DEE64350-2FFC-8349-82EB-0F7814F23360}"/>
              </a:ext>
            </a:extLst>
          </p:cNvPr>
          <p:cNvGrpSpPr/>
          <p:nvPr userDrawn="1"/>
        </p:nvGrpSpPr>
        <p:grpSpPr>
          <a:xfrm>
            <a:off x="-2120927" y="251901"/>
            <a:ext cx="1498978" cy="5386090"/>
            <a:chOff x="-2211718" y="0"/>
            <a:chExt cx="1498978" cy="5386090"/>
          </a:xfrm>
        </p:grpSpPr>
        <p:sp>
          <p:nvSpPr>
            <p:cNvPr id="19" name="Tekstvak 18">
              <a:extLst>
                <a:ext uri="{FF2B5EF4-FFF2-40B4-BE49-F238E27FC236}">
                  <a16:creationId xmlns:a16="http://schemas.microsoft.com/office/drawing/2014/main" id="{522291C3-1730-9C46-8D65-776064220CAE}"/>
                </a:ext>
              </a:extLst>
            </p:cNvPr>
            <p:cNvSpPr txBox="1"/>
            <p:nvPr/>
          </p:nvSpPr>
          <p:spPr>
            <a:xfrm>
              <a:off x="-2211718" y="0"/>
              <a:ext cx="1498978" cy="5386090"/>
            </a:xfrm>
            <a:prstGeom prst="rect">
              <a:avLst/>
            </a:prstGeom>
            <a:noFill/>
          </p:spPr>
          <p:txBody>
            <a:bodyPr wrap="square" lIns="0" tIns="0" rIns="0" bIns="0" rtlCol="0">
              <a:spAutoFit/>
            </a:bodyPr>
            <a:lstStyle/>
            <a:p>
              <a:pPr marL="144000" indent="-144000">
                <a:tabLst/>
              </a:pPr>
              <a:r>
                <a:rPr lang="nl-NL" sz="1000" b="1" baseline="0" dirty="0">
                  <a:latin typeface="Arial" charset="0"/>
                </a:rPr>
                <a:t>Afbeelding wijzigen</a:t>
              </a:r>
            </a:p>
            <a:p>
              <a:pPr marL="180000" indent="-180000">
                <a:buAutoNum type="arabicPeriod"/>
                <a:tabLst/>
              </a:pPr>
              <a:r>
                <a:rPr lang="nl-NL" sz="1000" baseline="0" dirty="0">
                  <a:latin typeface="Arial" charset="0"/>
                </a:rPr>
                <a:t>Klik op de afbeelding</a:t>
              </a:r>
            </a:p>
            <a:p>
              <a:pPr marL="180000" indent="-180000">
                <a:buAutoNum type="arabicPeriod"/>
                <a:tabLst/>
              </a:pPr>
              <a:r>
                <a:rPr lang="nl-NL" sz="1000" baseline="0" dirty="0">
                  <a:latin typeface="Arial" charset="0"/>
                </a:rPr>
                <a:t>Rechtermuisknop</a:t>
              </a:r>
              <a:br>
                <a:rPr lang="nl-NL" sz="1000" baseline="0" dirty="0">
                  <a:latin typeface="Arial" charset="0"/>
                </a:rPr>
              </a:br>
              <a:r>
                <a:rPr lang="nl-NL" sz="1000" u="sng" baseline="0" dirty="0">
                  <a:latin typeface="Arial" charset="0"/>
                </a:rPr>
                <a:t>Afbeelding wijzigen…</a:t>
              </a:r>
            </a:p>
            <a:p>
              <a:pPr marL="180000" indent="-180000">
                <a:buAutoNum type="arabicPeriod"/>
                <a:tabLst/>
              </a:pPr>
              <a:r>
                <a:rPr lang="nl-NL" sz="1000" baseline="0" dirty="0">
                  <a:latin typeface="Arial" charset="0"/>
                </a:rPr>
                <a:t>Nieuw beeld toewijzen</a:t>
              </a:r>
              <a:br>
                <a:rPr lang="nl-NL" sz="1000" baseline="0" dirty="0">
                  <a:latin typeface="Arial" charset="0"/>
                </a:rPr>
              </a:br>
              <a:endParaRPr lang="nl-NL" sz="1000" baseline="0" dirty="0">
                <a:latin typeface="Arial" charset="0"/>
              </a:endParaRPr>
            </a:p>
            <a:p>
              <a:pPr marL="180000" indent="-180000">
                <a:tabLst/>
              </a:pPr>
              <a:r>
                <a:rPr lang="nl-NL" sz="1000" b="1" baseline="0" dirty="0">
                  <a:latin typeface="Arial" charset="0"/>
                </a:rPr>
                <a:t>Positie in kader wijzigen</a:t>
              </a:r>
            </a:p>
            <a:p>
              <a:pPr marL="180000" indent="-180000">
                <a:buAutoNum type="arabicPeriod"/>
                <a:tabLst/>
              </a:pPr>
              <a:r>
                <a:rPr lang="nl-NL" sz="1000" baseline="0" dirty="0">
                  <a:latin typeface="Arial" charset="0"/>
                </a:rPr>
                <a:t>Ga op afbeelding staan</a:t>
              </a:r>
            </a:p>
            <a:p>
              <a:pPr marL="180000" indent="-180000">
                <a:buAutoNum type="arabicPeriod"/>
                <a:tabLst/>
              </a:pPr>
              <a:r>
                <a:rPr lang="nl-NL" sz="1000" baseline="0" dirty="0">
                  <a:latin typeface="Arial" charset="0"/>
                </a:rPr>
                <a:t>Rechtermuisknop</a:t>
              </a:r>
              <a:br>
                <a:rPr lang="nl-NL" sz="1000" baseline="0" dirty="0">
                  <a:latin typeface="Arial" charset="0"/>
                </a:rPr>
              </a:br>
              <a:r>
                <a:rPr lang="nl-NL" sz="1000" u="sng" baseline="0" dirty="0">
                  <a:latin typeface="Arial" charset="0"/>
                </a:rPr>
                <a:t>Afbeelding opmaken…</a:t>
              </a:r>
            </a:p>
            <a:p>
              <a:pPr marL="180000" indent="-180000">
                <a:buAutoNum type="arabicPeriod"/>
                <a:tabLst/>
              </a:pPr>
              <a:r>
                <a:rPr lang="nl-NL" sz="1000" baseline="0" dirty="0">
                  <a:latin typeface="Arial" charset="0"/>
                </a:rPr>
                <a:t>Klik op afbeelding</a:t>
              </a:r>
              <a:br>
                <a:rPr lang="nl-NL" sz="1000" baseline="0" dirty="0">
                  <a:latin typeface="Arial" charset="0"/>
                </a:rPr>
              </a:br>
              <a:r>
                <a:rPr lang="nl-NL" sz="1000" u="sng" baseline="0" dirty="0">
                  <a:latin typeface="Arial" charset="0"/>
                </a:rPr>
                <a:t>Bijsnijden</a:t>
              </a:r>
              <a:r>
                <a:rPr lang="nl-NL" sz="1000" baseline="0" dirty="0">
                  <a:latin typeface="Arial" charset="0"/>
                </a:rPr>
                <a:t> &gt;</a:t>
              </a:r>
              <a:br>
                <a:rPr lang="nl-NL" sz="1000" baseline="0" dirty="0">
                  <a:latin typeface="Arial" charset="0"/>
                </a:rPr>
              </a:br>
              <a:r>
                <a:rPr lang="nl-NL" sz="1000" u="sng" baseline="0" dirty="0">
                  <a:latin typeface="Arial" charset="0"/>
                </a:rPr>
                <a:t>Afbeeldingspositie</a:t>
              </a:r>
              <a:br>
                <a:rPr lang="nl-NL" sz="1000" baseline="0" dirty="0">
                  <a:latin typeface="Arial" charset="0"/>
                </a:rPr>
              </a:br>
              <a:r>
                <a:rPr lang="nl-NL" sz="1000" u="sng" baseline="0" dirty="0">
                  <a:latin typeface="Arial" charset="0"/>
                </a:rPr>
                <a:t>Verschuiving X of Y</a:t>
              </a:r>
            </a:p>
            <a:p>
              <a:pPr marL="144000" indent="-144000">
                <a:buAutoNum type="arabicPeriod"/>
                <a:tabLst/>
              </a:pPr>
              <a:endParaRPr lang="nl-NL" sz="1000" u="sng" baseline="0" dirty="0">
                <a:latin typeface="Arial" charset="0"/>
              </a:endParaRPr>
            </a:p>
            <a:p>
              <a:pPr marL="90488" indent="-90488">
                <a:tabLst/>
              </a:pPr>
              <a:r>
                <a:rPr lang="nl-NL" sz="1000" b="1" baseline="0" dirty="0">
                  <a:latin typeface="Arial" charset="0"/>
                </a:rPr>
                <a:t>Schikken</a:t>
              </a:r>
              <a:endParaRPr lang="nl-NL" sz="1000" b="0" u="sng" baseline="0" dirty="0">
                <a:latin typeface="Arial" charset="0"/>
              </a:endParaRPr>
            </a:p>
            <a:p>
              <a:pPr marL="6350" indent="-6350">
                <a:tabLst/>
              </a:pPr>
              <a:r>
                <a:rPr lang="nl-NL" sz="1000" u="none" baseline="0" dirty="0">
                  <a:latin typeface="Arial" charset="0"/>
                </a:rPr>
                <a:t>Onder start vindt u </a:t>
              </a:r>
            </a:p>
            <a:p>
              <a:pPr marL="6350" indent="-6350">
                <a:tabLst/>
              </a:pPr>
              <a:r>
                <a:rPr lang="nl-NL" sz="1000" u="none" baseline="0" dirty="0">
                  <a:latin typeface="Arial" charset="0"/>
                </a:rPr>
                <a:t>deze knop (ook </a:t>
              </a:r>
              <a:br>
                <a:rPr lang="nl-NL" sz="1000" u="none" baseline="0" dirty="0">
                  <a:latin typeface="Arial" charset="0"/>
                </a:rPr>
              </a:br>
              <a:r>
                <a:rPr lang="nl-NL" sz="1000" u="none" baseline="0" dirty="0">
                  <a:latin typeface="Arial" charset="0"/>
                </a:rPr>
                <a:t>onder het menu). U kunt hiermee objecten naar voren of naar achter plaatsen en/of eenvoudig uitlijnen.</a:t>
              </a:r>
            </a:p>
            <a:p>
              <a:pPr marL="6350" indent="-6350">
                <a:tabLst/>
              </a:pPr>
              <a:endParaRPr lang="nl-NL" sz="1000" u="none" baseline="0" dirty="0">
                <a:latin typeface="Arial" charset="0"/>
              </a:endParaRPr>
            </a:p>
            <a:p>
              <a:pPr marL="6350" indent="-6350">
                <a:tabLst/>
              </a:pPr>
              <a:r>
                <a:rPr lang="nl-NL" sz="1000" b="1" u="none" baseline="0" dirty="0">
                  <a:latin typeface="Arial" charset="0"/>
                </a:rPr>
                <a:t>Toegankelijkheid</a:t>
              </a:r>
            </a:p>
            <a:p>
              <a:pPr marL="6350" indent="-6350">
                <a:tabLst/>
              </a:pPr>
              <a:r>
                <a:rPr lang="nl-NL" sz="1000" u="none" baseline="0" dirty="0">
                  <a:latin typeface="Arial" charset="0"/>
                </a:rPr>
                <a:t>Rechtermuisknop</a:t>
              </a:r>
              <a:br>
                <a:rPr lang="nl-NL" sz="1000" u="none" baseline="0" dirty="0">
                  <a:latin typeface="Arial" charset="0"/>
                </a:rPr>
              </a:br>
              <a:r>
                <a:rPr lang="nl-NL" sz="1000" u="sng" baseline="0" dirty="0">
                  <a:latin typeface="Arial" charset="0"/>
                </a:rPr>
                <a:t>Alt-tekst bewerken</a:t>
              </a:r>
              <a:br>
                <a:rPr lang="nl-NL" sz="1000" u="none" baseline="0" dirty="0">
                  <a:latin typeface="Arial" charset="0"/>
                </a:rPr>
              </a:br>
              <a:r>
                <a:rPr lang="nl-NL" sz="1000" u="none" baseline="0" dirty="0">
                  <a:latin typeface="Arial" charset="0"/>
                </a:rPr>
                <a:t>Indien niet relevant:</a:t>
              </a:r>
              <a:br>
                <a:rPr lang="nl-NL" sz="1000" u="none" baseline="0" dirty="0">
                  <a:latin typeface="Arial" charset="0"/>
                </a:rPr>
              </a:br>
              <a:r>
                <a:rPr lang="nl-NL" sz="1000" u="sng" baseline="0" dirty="0">
                  <a:latin typeface="Arial" charset="0"/>
                </a:rPr>
                <a:t>Vink ‘Markeren als decoratief aan’.</a:t>
              </a:r>
              <a:br>
                <a:rPr lang="nl-NL" sz="1000" u="none" baseline="0" dirty="0">
                  <a:latin typeface="Arial" charset="0"/>
                </a:rPr>
              </a:br>
              <a:endParaRPr lang="nl-NL" sz="1000" u="none" baseline="0" dirty="0">
                <a:latin typeface="Arial" charset="0"/>
              </a:endParaRPr>
            </a:p>
            <a:p>
              <a:pPr marL="6350" indent="-6350">
                <a:tabLst/>
              </a:pPr>
              <a:r>
                <a:rPr lang="nl-NL" sz="1000" u="none" baseline="0" dirty="0">
                  <a:latin typeface="Arial" charset="0"/>
                </a:rPr>
                <a:t>Indien wél relevant:</a:t>
              </a:r>
            </a:p>
            <a:p>
              <a:pPr marL="6350" indent="-6350">
                <a:tabLst/>
              </a:pPr>
              <a:r>
                <a:rPr lang="nl-NL" sz="1000" u="none" baseline="0" dirty="0">
                  <a:latin typeface="Arial" charset="0"/>
                </a:rPr>
                <a:t>Beschrijf in het vak alsof </a:t>
              </a:r>
              <a:br>
                <a:rPr lang="nl-NL" sz="1000" u="none" baseline="0" dirty="0">
                  <a:latin typeface="Arial" charset="0"/>
                </a:rPr>
              </a:br>
              <a:r>
                <a:rPr lang="nl-NL" sz="1000" u="none" baseline="0" dirty="0">
                  <a:latin typeface="Arial" charset="0"/>
                </a:rPr>
                <a:t>je het beeld uitlegt aan iemand die blind is.</a:t>
              </a:r>
              <a:endParaRPr lang="nl-NL" sz="1000" baseline="0" dirty="0">
                <a:latin typeface="Arial" charset="0"/>
              </a:endParaRPr>
            </a:p>
          </p:txBody>
        </p:sp>
        <p:pic>
          <p:nvPicPr>
            <p:cNvPr id="20" name="Afbeelding 19">
              <a:extLst>
                <a:ext uri="{FF2B5EF4-FFF2-40B4-BE49-F238E27FC236}">
                  <a16:creationId xmlns:a16="http://schemas.microsoft.com/office/drawing/2014/main" id="{DC519AB3-7FC6-9C4B-98D5-0CCE123C7A9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76437" y="2302777"/>
              <a:ext cx="275698" cy="336965"/>
            </a:xfrm>
            <a:prstGeom prst="rect">
              <a:avLst/>
            </a:prstGeom>
          </p:spPr>
        </p:pic>
      </p:grpSp>
      <p:sp>
        <p:nvSpPr>
          <p:cNvPr id="21" name="Tekstvak 20">
            <a:extLst>
              <a:ext uri="{FF2B5EF4-FFF2-40B4-BE49-F238E27FC236}">
                <a16:creationId xmlns:a16="http://schemas.microsoft.com/office/drawing/2014/main" id="{2A1DFEAC-7499-9A4A-A3C4-B2C7912B29B1}"/>
              </a:ext>
            </a:extLst>
          </p:cNvPr>
          <p:cNvSpPr txBox="1"/>
          <p:nvPr userDrawn="1"/>
        </p:nvSpPr>
        <p:spPr>
          <a:xfrm>
            <a:off x="5632" y="-353183"/>
            <a:ext cx="2923098" cy="307777"/>
          </a:xfrm>
          <a:prstGeom prst="rect">
            <a:avLst/>
          </a:prstGeom>
          <a:noFill/>
        </p:spPr>
        <p:txBody>
          <a:bodyPr wrap="square" lIns="0" tIns="0" rIns="0" bIns="0" rtlCol="0">
            <a:spAutoFit/>
          </a:bodyPr>
          <a:lstStyle/>
          <a:p>
            <a:pPr algn="l"/>
            <a:r>
              <a:rPr lang="nl-NL" sz="1000" b="1" baseline="0" dirty="0">
                <a:solidFill>
                  <a:schemeClr val="accent1"/>
                </a:solidFill>
              </a:rPr>
              <a:t>Basis Wit</a:t>
            </a:r>
          </a:p>
          <a:p>
            <a:pPr algn="l"/>
            <a:endParaRPr lang="nl-NL" sz="1000" b="1" baseline="0" dirty="0">
              <a:solidFill>
                <a:schemeClr val="accent1"/>
              </a:solidFill>
            </a:endParaRPr>
          </a:p>
        </p:txBody>
      </p:sp>
      <p:cxnSp>
        <p:nvCxnSpPr>
          <p:cNvPr id="7" name="Rechte verbindingslijn 6">
            <a:extLst>
              <a:ext uri="{FF2B5EF4-FFF2-40B4-BE49-F238E27FC236}">
                <a16:creationId xmlns:a16="http://schemas.microsoft.com/office/drawing/2014/main" id="{EEB912B1-5FA1-91E2-D3E0-518A85539E00}"/>
              </a:ext>
            </a:extLst>
          </p:cNvPr>
          <p:cNvCxnSpPr>
            <a:cxnSpLocks/>
          </p:cNvCxnSpPr>
          <p:nvPr userDrawn="1"/>
        </p:nvCxnSpPr>
        <p:spPr>
          <a:xfrm>
            <a:off x="0" y="862475"/>
            <a:ext cx="12192000" cy="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68E833D5-593B-0DD3-5CA8-F89F33D3A9B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 y="6269214"/>
            <a:ext cx="12192001" cy="305649"/>
          </a:xfrm>
          <a:prstGeom prst="rect">
            <a:avLst/>
          </a:prstGeom>
        </p:spPr>
      </p:pic>
    </p:spTree>
    <p:extLst>
      <p:ext uri="{BB962C8B-B14F-4D97-AF65-F5344CB8AC3E}">
        <p14:creationId xmlns:p14="http://schemas.microsoft.com/office/powerpoint/2010/main" val="2736634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 skyline+DSGO">
    <p:bg>
      <p:bgPr>
        <a:solidFill>
          <a:schemeClr val="bg2"/>
        </a:solidFill>
        <a:effectLst/>
      </p:bgPr>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C39EB321-DA50-2540-4260-97AC056A0B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0471" y="4288127"/>
            <a:ext cx="11788815" cy="2404025"/>
          </a:xfrm>
          <a:prstGeom prst="rect">
            <a:avLst/>
          </a:prstGeom>
        </p:spPr>
      </p:pic>
      <p:sp>
        <p:nvSpPr>
          <p:cNvPr id="2" name="Titel 1">
            <a:extLst>
              <a:ext uri="{FF2B5EF4-FFF2-40B4-BE49-F238E27FC236}">
                <a16:creationId xmlns:a16="http://schemas.microsoft.com/office/drawing/2014/main" id="{78255815-5333-0406-9032-E09657DD36D4}"/>
              </a:ext>
            </a:extLst>
          </p:cNvPr>
          <p:cNvSpPr>
            <a:spLocks noGrp="1"/>
          </p:cNvSpPr>
          <p:nvPr>
            <p:ph type="ctrTitle" hasCustomPrompt="1"/>
          </p:nvPr>
        </p:nvSpPr>
        <p:spPr>
          <a:xfrm>
            <a:off x="0" y="2496873"/>
            <a:ext cx="12192000" cy="810267"/>
          </a:xfrm>
          <a:solidFill>
            <a:schemeClr val="tx1"/>
          </a:solidFill>
        </p:spPr>
        <p:txBody>
          <a:bodyPr lIns="1170000" tIns="0" rIns="0" bIns="0" anchor="ctr" anchorCtr="0">
            <a:normAutofit/>
          </a:bodyPr>
          <a:lstStyle>
            <a:lvl1pPr algn="l">
              <a:defRPr sz="4500" b="1">
                <a:solidFill>
                  <a:schemeClr val="bg1"/>
                </a:solidFill>
                <a:latin typeface="+mn-lt"/>
              </a:defRPr>
            </a:lvl1pPr>
          </a:lstStyle>
          <a:p>
            <a:r>
              <a:rPr lang="nl-NL"/>
              <a:t>Hier ruimte om een titel te plaatsen</a:t>
            </a:r>
            <a:endParaRPr lang="en-GB"/>
          </a:p>
        </p:txBody>
      </p:sp>
      <p:sp>
        <p:nvSpPr>
          <p:cNvPr id="3" name="Ondertitel 2">
            <a:extLst>
              <a:ext uri="{FF2B5EF4-FFF2-40B4-BE49-F238E27FC236}">
                <a16:creationId xmlns:a16="http://schemas.microsoft.com/office/drawing/2014/main" id="{87592912-6F1C-CA3E-17F5-7117AD95672E}"/>
              </a:ext>
            </a:extLst>
          </p:cNvPr>
          <p:cNvSpPr>
            <a:spLocks noGrp="1"/>
          </p:cNvSpPr>
          <p:nvPr>
            <p:ph type="subTitle" idx="1" hasCustomPrompt="1"/>
          </p:nvPr>
        </p:nvSpPr>
        <p:spPr>
          <a:xfrm>
            <a:off x="1186406" y="1961909"/>
            <a:ext cx="10549982" cy="442764"/>
          </a:xfrm>
          <a:prstGeom prst="rect">
            <a:avLst/>
          </a:prstGeom>
        </p:spPr>
        <p:txBody>
          <a:bodyPr lIns="0" tIns="0" rIns="0" bIns="0" anchor="t" anchorCtr="0">
            <a:noAutofit/>
          </a:bodyPr>
          <a:lstStyle>
            <a:lvl1pPr marL="0" indent="0" algn="l">
              <a:buNone/>
              <a:defRPr sz="2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Onder/subtitel plaatsen</a:t>
            </a:r>
            <a:endParaRPr lang="en-GB"/>
          </a:p>
        </p:txBody>
      </p:sp>
      <p:pic>
        <p:nvPicPr>
          <p:cNvPr id="18" name="Graphic 17">
            <a:extLst>
              <a:ext uri="{FF2B5EF4-FFF2-40B4-BE49-F238E27FC236}">
                <a16:creationId xmlns:a16="http://schemas.microsoft.com/office/drawing/2014/main" id="{FD92789E-64C9-AAD3-F484-965A601E0F0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1639" y="462985"/>
            <a:ext cx="6698245" cy="1052901"/>
          </a:xfrm>
          <a:prstGeom prst="rect">
            <a:avLst/>
          </a:prstGeom>
        </p:spPr>
      </p:pic>
      <p:pic>
        <p:nvPicPr>
          <p:cNvPr id="5" name="Afbeelding 4">
            <a:extLst>
              <a:ext uri="{FF2B5EF4-FFF2-40B4-BE49-F238E27FC236}">
                <a16:creationId xmlns:a16="http://schemas.microsoft.com/office/drawing/2014/main" id="{68373197-9BFC-8BD8-E577-9E29FFA0668A}"/>
              </a:ext>
            </a:extLst>
          </p:cNvPr>
          <p:cNvPicPr>
            <a:picLocks noChangeAspect="1"/>
          </p:cNvPicPr>
          <p:nvPr userDrawn="1"/>
        </p:nvPicPr>
        <p:blipFill>
          <a:blip r:embed="rId6"/>
          <a:stretch>
            <a:fillRect/>
          </a:stretch>
        </p:blipFill>
        <p:spPr>
          <a:xfrm>
            <a:off x="9283700" y="0"/>
            <a:ext cx="2909647" cy="1512000"/>
          </a:xfrm>
          <a:prstGeom prst="rect">
            <a:avLst/>
          </a:prstGeom>
        </p:spPr>
      </p:pic>
    </p:spTree>
    <p:extLst>
      <p:ext uri="{BB962C8B-B14F-4D97-AF65-F5344CB8AC3E}">
        <p14:creationId xmlns:p14="http://schemas.microsoft.com/office/powerpoint/2010/main" val="3198913443"/>
      </p:ext>
    </p:extLst>
  </p:cSld>
  <p:clrMapOvr>
    <a:masterClrMapping/>
  </p:clrMapOvr>
  <p:transition spd="slow">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eldia - 1 foto">
    <p:bg>
      <p:bgPr>
        <a:solidFill>
          <a:schemeClr val="bg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255815-5333-0406-9032-E09657DD36D4}"/>
              </a:ext>
            </a:extLst>
          </p:cNvPr>
          <p:cNvSpPr>
            <a:spLocks noGrp="1"/>
          </p:cNvSpPr>
          <p:nvPr>
            <p:ph type="ctrTitle" hasCustomPrompt="1"/>
          </p:nvPr>
        </p:nvSpPr>
        <p:spPr>
          <a:xfrm>
            <a:off x="0" y="2496873"/>
            <a:ext cx="12192000" cy="810267"/>
          </a:xfrm>
          <a:solidFill>
            <a:schemeClr val="tx1"/>
          </a:solidFill>
        </p:spPr>
        <p:txBody>
          <a:bodyPr lIns="1170000" tIns="0" rIns="0" bIns="0" anchor="ctr" anchorCtr="0">
            <a:normAutofit/>
          </a:bodyPr>
          <a:lstStyle>
            <a:lvl1pPr algn="l">
              <a:defRPr sz="4500" b="1">
                <a:solidFill>
                  <a:schemeClr val="bg1"/>
                </a:solidFill>
                <a:latin typeface="+mn-lt"/>
              </a:defRPr>
            </a:lvl1pPr>
          </a:lstStyle>
          <a:p>
            <a:r>
              <a:rPr lang="nl-NL"/>
              <a:t>Hier ruimte om een titel te plaatsen</a:t>
            </a:r>
            <a:endParaRPr lang="en-GB"/>
          </a:p>
        </p:txBody>
      </p:sp>
      <p:sp>
        <p:nvSpPr>
          <p:cNvPr id="3" name="Ondertitel 2">
            <a:extLst>
              <a:ext uri="{FF2B5EF4-FFF2-40B4-BE49-F238E27FC236}">
                <a16:creationId xmlns:a16="http://schemas.microsoft.com/office/drawing/2014/main" id="{87592912-6F1C-CA3E-17F5-7117AD95672E}"/>
              </a:ext>
            </a:extLst>
          </p:cNvPr>
          <p:cNvSpPr>
            <a:spLocks noGrp="1"/>
          </p:cNvSpPr>
          <p:nvPr>
            <p:ph type="subTitle" idx="1" hasCustomPrompt="1"/>
          </p:nvPr>
        </p:nvSpPr>
        <p:spPr>
          <a:xfrm>
            <a:off x="1186406" y="1961909"/>
            <a:ext cx="10549982" cy="442764"/>
          </a:xfrm>
          <a:prstGeom prst="rect">
            <a:avLst/>
          </a:prstGeom>
        </p:spPr>
        <p:txBody>
          <a:bodyPr lIns="0" tIns="0" rIns="0" bIns="0" anchor="t" anchorCtr="0">
            <a:normAutofit/>
          </a:bodyPr>
          <a:lstStyle>
            <a:lvl1pPr marL="0" indent="0" algn="l">
              <a:buNone/>
              <a:defRPr sz="2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Onder/subtitel plaatsen</a:t>
            </a:r>
            <a:endParaRPr lang="en-GB"/>
          </a:p>
        </p:txBody>
      </p:sp>
      <p:pic>
        <p:nvPicPr>
          <p:cNvPr id="18" name="Graphic 17">
            <a:extLst>
              <a:ext uri="{FF2B5EF4-FFF2-40B4-BE49-F238E27FC236}">
                <a16:creationId xmlns:a16="http://schemas.microsoft.com/office/drawing/2014/main" id="{FD92789E-64C9-AAD3-F484-965A601E0F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1639" y="462985"/>
            <a:ext cx="6698245" cy="1052901"/>
          </a:xfrm>
          <a:prstGeom prst="rect">
            <a:avLst/>
          </a:prstGeom>
        </p:spPr>
      </p:pic>
      <p:sp>
        <p:nvSpPr>
          <p:cNvPr id="5" name="Tijdelijke aanduiding voor afbeelding 4">
            <a:extLst>
              <a:ext uri="{FF2B5EF4-FFF2-40B4-BE49-F238E27FC236}">
                <a16:creationId xmlns:a16="http://schemas.microsoft.com/office/drawing/2014/main" id="{B43DCD1B-D157-EB6E-4CC7-6EB8DB3BB1AD}"/>
              </a:ext>
            </a:extLst>
          </p:cNvPr>
          <p:cNvSpPr>
            <a:spLocks noGrp="1"/>
          </p:cNvSpPr>
          <p:nvPr>
            <p:ph type="pic" sz="quarter" idx="12" hasCustomPrompt="1"/>
          </p:nvPr>
        </p:nvSpPr>
        <p:spPr>
          <a:xfrm>
            <a:off x="0" y="3307141"/>
            <a:ext cx="12192000" cy="3550859"/>
          </a:xfrm>
          <a:prstGeom prst="rect">
            <a:avLst/>
          </a:prstGeom>
          <a:solidFill>
            <a:schemeClr val="accent5"/>
          </a:solidFill>
        </p:spPr>
        <p:txBody>
          <a:bodyPr anchor="ctr" anchorCtr="0"/>
          <a:lstStyle>
            <a:lvl1pPr marL="0" indent="0" algn="ctr">
              <a:buNone/>
              <a:defRPr>
                <a:solidFill>
                  <a:schemeClr val="accent6"/>
                </a:solidFill>
              </a:defRPr>
            </a:lvl1pPr>
          </a:lstStyle>
          <a:p>
            <a:r>
              <a:rPr lang="nl-NL"/>
              <a:t>[Klik om een foto te plaatsen]</a:t>
            </a:r>
          </a:p>
        </p:txBody>
      </p:sp>
      <p:sp>
        <p:nvSpPr>
          <p:cNvPr id="4" name="Tijdelijke aanduiding voor inhoud 27">
            <a:extLst>
              <a:ext uri="{FF2B5EF4-FFF2-40B4-BE49-F238E27FC236}">
                <a16:creationId xmlns:a16="http://schemas.microsoft.com/office/drawing/2014/main" id="{EE556714-BBA9-0661-A8E8-FB9CC480B70E}"/>
              </a:ext>
            </a:extLst>
          </p:cNvPr>
          <p:cNvSpPr>
            <a:spLocks noGrp="1"/>
          </p:cNvSpPr>
          <p:nvPr>
            <p:ph sz="quarter" idx="11" hasCustomPrompt="1"/>
          </p:nvPr>
        </p:nvSpPr>
        <p:spPr>
          <a:xfrm>
            <a:off x="9514049" y="370785"/>
            <a:ext cx="2222339" cy="1145101"/>
          </a:xfrm>
          <a:prstGeom prst="rect">
            <a:avLst/>
          </a:prstGeom>
        </p:spPr>
        <p:txBody>
          <a:bodyPr anchor="ctr" anchorCtr="0"/>
          <a:lstStyle>
            <a:lvl1pPr marL="0" indent="0" algn="ctr">
              <a:buNone/>
              <a:defRPr sz="1400">
                <a:solidFill>
                  <a:schemeClr val="tx1"/>
                </a:solidFill>
              </a:defRPr>
            </a:lvl1pPr>
          </a:lstStyle>
          <a:p>
            <a:pPr lvl="0"/>
            <a:r>
              <a:rPr lang="nl-NL"/>
              <a:t>Logo plaatsen? </a:t>
            </a:r>
            <a:br>
              <a:rPr lang="nl-NL"/>
            </a:br>
            <a:r>
              <a:rPr lang="nl-NL"/>
              <a:t>Klik op het icoontje linksonder!</a:t>
            </a:r>
            <a:endParaRPr lang="en-GB"/>
          </a:p>
        </p:txBody>
      </p:sp>
    </p:spTree>
    <p:extLst>
      <p:ext uri="{BB962C8B-B14F-4D97-AF65-F5344CB8AC3E}">
        <p14:creationId xmlns:p14="http://schemas.microsoft.com/office/powerpoint/2010/main" val="2487108397"/>
      </p:ext>
    </p:extLst>
  </p:cSld>
  <p:clrMapOvr>
    <a:masterClrMapping/>
  </p:clrMapOvr>
  <p:transition spd="slow">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dia - 1 foto+DSGO">
    <p:bg>
      <p:bgPr>
        <a:solidFill>
          <a:schemeClr val="bg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255815-5333-0406-9032-E09657DD36D4}"/>
              </a:ext>
            </a:extLst>
          </p:cNvPr>
          <p:cNvSpPr>
            <a:spLocks noGrp="1"/>
          </p:cNvSpPr>
          <p:nvPr>
            <p:ph type="ctrTitle" hasCustomPrompt="1"/>
          </p:nvPr>
        </p:nvSpPr>
        <p:spPr>
          <a:xfrm>
            <a:off x="0" y="2496873"/>
            <a:ext cx="12192000" cy="810267"/>
          </a:xfrm>
          <a:solidFill>
            <a:schemeClr val="tx1"/>
          </a:solidFill>
        </p:spPr>
        <p:txBody>
          <a:bodyPr lIns="1170000" tIns="0" rIns="0" bIns="0" anchor="ctr" anchorCtr="0">
            <a:normAutofit/>
          </a:bodyPr>
          <a:lstStyle>
            <a:lvl1pPr algn="l">
              <a:defRPr sz="4500" b="1">
                <a:solidFill>
                  <a:schemeClr val="bg1"/>
                </a:solidFill>
                <a:latin typeface="+mn-lt"/>
              </a:defRPr>
            </a:lvl1pPr>
          </a:lstStyle>
          <a:p>
            <a:r>
              <a:rPr lang="nl-NL"/>
              <a:t>Hier ruimte om een titel te plaatsen</a:t>
            </a:r>
            <a:endParaRPr lang="en-GB"/>
          </a:p>
        </p:txBody>
      </p:sp>
      <p:sp>
        <p:nvSpPr>
          <p:cNvPr id="3" name="Ondertitel 2">
            <a:extLst>
              <a:ext uri="{FF2B5EF4-FFF2-40B4-BE49-F238E27FC236}">
                <a16:creationId xmlns:a16="http://schemas.microsoft.com/office/drawing/2014/main" id="{87592912-6F1C-CA3E-17F5-7117AD95672E}"/>
              </a:ext>
            </a:extLst>
          </p:cNvPr>
          <p:cNvSpPr>
            <a:spLocks noGrp="1"/>
          </p:cNvSpPr>
          <p:nvPr>
            <p:ph type="subTitle" idx="1" hasCustomPrompt="1"/>
          </p:nvPr>
        </p:nvSpPr>
        <p:spPr>
          <a:xfrm>
            <a:off x="1186406" y="1961909"/>
            <a:ext cx="10549982" cy="442764"/>
          </a:xfrm>
          <a:prstGeom prst="rect">
            <a:avLst/>
          </a:prstGeom>
        </p:spPr>
        <p:txBody>
          <a:bodyPr lIns="0" tIns="0" rIns="0" bIns="0" anchor="t" anchorCtr="0">
            <a:normAutofit/>
          </a:bodyPr>
          <a:lstStyle>
            <a:lvl1pPr marL="0" indent="0" algn="l">
              <a:buNone/>
              <a:defRPr sz="2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Onder/subtitel plaatsen</a:t>
            </a:r>
            <a:endParaRPr lang="en-GB"/>
          </a:p>
        </p:txBody>
      </p:sp>
      <p:pic>
        <p:nvPicPr>
          <p:cNvPr id="18" name="Graphic 17">
            <a:extLst>
              <a:ext uri="{FF2B5EF4-FFF2-40B4-BE49-F238E27FC236}">
                <a16:creationId xmlns:a16="http://schemas.microsoft.com/office/drawing/2014/main" id="{FD92789E-64C9-AAD3-F484-965A601E0F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1639" y="462985"/>
            <a:ext cx="6698245" cy="1052901"/>
          </a:xfrm>
          <a:prstGeom prst="rect">
            <a:avLst/>
          </a:prstGeom>
        </p:spPr>
      </p:pic>
      <p:sp>
        <p:nvSpPr>
          <p:cNvPr id="5" name="Tijdelijke aanduiding voor afbeelding 4">
            <a:extLst>
              <a:ext uri="{FF2B5EF4-FFF2-40B4-BE49-F238E27FC236}">
                <a16:creationId xmlns:a16="http://schemas.microsoft.com/office/drawing/2014/main" id="{B43DCD1B-D157-EB6E-4CC7-6EB8DB3BB1AD}"/>
              </a:ext>
            </a:extLst>
          </p:cNvPr>
          <p:cNvSpPr>
            <a:spLocks noGrp="1"/>
          </p:cNvSpPr>
          <p:nvPr>
            <p:ph type="pic" sz="quarter" idx="12" hasCustomPrompt="1"/>
          </p:nvPr>
        </p:nvSpPr>
        <p:spPr>
          <a:xfrm>
            <a:off x="0" y="3307141"/>
            <a:ext cx="12192000" cy="3550859"/>
          </a:xfrm>
          <a:prstGeom prst="rect">
            <a:avLst/>
          </a:prstGeom>
          <a:solidFill>
            <a:schemeClr val="accent5"/>
          </a:solidFill>
        </p:spPr>
        <p:txBody>
          <a:bodyPr anchor="ctr" anchorCtr="0"/>
          <a:lstStyle>
            <a:lvl1pPr marL="0" indent="0" algn="ctr">
              <a:buNone/>
              <a:defRPr>
                <a:solidFill>
                  <a:schemeClr val="accent6"/>
                </a:solidFill>
              </a:defRPr>
            </a:lvl1pPr>
          </a:lstStyle>
          <a:p>
            <a:r>
              <a:rPr lang="nl-NL"/>
              <a:t>[Klik om een foto te plaatsen]</a:t>
            </a:r>
          </a:p>
        </p:txBody>
      </p:sp>
      <p:pic>
        <p:nvPicPr>
          <p:cNvPr id="6" name="Afbeelding 5">
            <a:extLst>
              <a:ext uri="{FF2B5EF4-FFF2-40B4-BE49-F238E27FC236}">
                <a16:creationId xmlns:a16="http://schemas.microsoft.com/office/drawing/2014/main" id="{87502779-400A-1A2D-09FD-1E52FF4412BB}"/>
              </a:ext>
            </a:extLst>
          </p:cNvPr>
          <p:cNvPicPr>
            <a:picLocks noChangeAspect="1"/>
          </p:cNvPicPr>
          <p:nvPr userDrawn="1"/>
        </p:nvPicPr>
        <p:blipFill>
          <a:blip r:embed="rId4"/>
          <a:stretch>
            <a:fillRect/>
          </a:stretch>
        </p:blipFill>
        <p:spPr>
          <a:xfrm>
            <a:off x="9283700" y="0"/>
            <a:ext cx="2909647" cy="1512000"/>
          </a:xfrm>
          <a:prstGeom prst="rect">
            <a:avLst/>
          </a:prstGeom>
        </p:spPr>
      </p:pic>
    </p:spTree>
    <p:extLst>
      <p:ext uri="{BB962C8B-B14F-4D97-AF65-F5344CB8AC3E}">
        <p14:creationId xmlns:p14="http://schemas.microsoft.com/office/powerpoint/2010/main" val="1872141088"/>
      </p:ext>
    </p:extLst>
  </p:cSld>
  <p:clrMapOvr>
    <a:masterClrMapping/>
  </p:clrMapOvr>
  <p:transition spd="slow">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eldia - 2 foto's">
    <p:bg>
      <p:bgPr>
        <a:solidFill>
          <a:schemeClr val="bg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255815-5333-0406-9032-E09657DD36D4}"/>
              </a:ext>
            </a:extLst>
          </p:cNvPr>
          <p:cNvSpPr>
            <a:spLocks noGrp="1"/>
          </p:cNvSpPr>
          <p:nvPr>
            <p:ph type="ctrTitle" hasCustomPrompt="1"/>
          </p:nvPr>
        </p:nvSpPr>
        <p:spPr>
          <a:xfrm>
            <a:off x="0" y="2496873"/>
            <a:ext cx="12192000" cy="810267"/>
          </a:xfrm>
          <a:solidFill>
            <a:schemeClr val="tx1"/>
          </a:solidFill>
        </p:spPr>
        <p:txBody>
          <a:bodyPr lIns="1170000" tIns="0" rIns="0" bIns="0" anchor="ctr" anchorCtr="0">
            <a:normAutofit/>
          </a:bodyPr>
          <a:lstStyle>
            <a:lvl1pPr algn="l">
              <a:defRPr sz="4500" b="1">
                <a:solidFill>
                  <a:schemeClr val="bg1"/>
                </a:solidFill>
                <a:latin typeface="+mn-lt"/>
              </a:defRPr>
            </a:lvl1pPr>
          </a:lstStyle>
          <a:p>
            <a:r>
              <a:rPr lang="nl-NL"/>
              <a:t>Hier ruimte om een titel te plaatsen</a:t>
            </a:r>
            <a:endParaRPr lang="en-GB"/>
          </a:p>
        </p:txBody>
      </p:sp>
      <p:sp>
        <p:nvSpPr>
          <p:cNvPr id="3" name="Ondertitel 2">
            <a:extLst>
              <a:ext uri="{FF2B5EF4-FFF2-40B4-BE49-F238E27FC236}">
                <a16:creationId xmlns:a16="http://schemas.microsoft.com/office/drawing/2014/main" id="{87592912-6F1C-CA3E-17F5-7117AD95672E}"/>
              </a:ext>
            </a:extLst>
          </p:cNvPr>
          <p:cNvSpPr>
            <a:spLocks noGrp="1"/>
          </p:cNvSpPr>
          <p:nvPr>
            <p:ph type="subTitle" idx="1" hasCustomPrompt="1"/>
          </p:nvPr>
        </p:nvSpPr>
        <p:spPr>
          <a:xfrm>
            <a:off x="1186406" y="1961909"/>
            <a:ext cx="10549982" cy="442764"/>
          </a:xfrm>
          <a:prstGeom prst="rect">
            <a:avLst/>
          </a:prstGeom>
        </p:spPr>
        <p:txBody>
          <a:bodyPr lIns="0" tIns="0" rIns="0" bIns="0" anchor="t" anchorCtr="0">
            <a:normAutofit/>
          </a:bodyPr>
          <a:lstStyle>
            <a:lvl1pPr marL="0" indent="0" algn="l">
              <a:buNone/>
              <a:defRPr sz="2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Onder/subtitel plaatsen</a:t>
            </a:r>
            <a:endParaRPr lang="en-GB"/>
          </a:p>
        </p:txBody>
      </p:sp>
      <p:pic>
        <p:nvPicPr>
          <p:cNvPr id="18" name="Graphic 17">
            <a:extLst>
              <a:ext uri="{FF2B5EF4-FFF2-40B4-BE49-F238E27FC236}">
                <a16:creationId xmlns:a16="http://schemas.microsoft.com/office/drawing/2014/main" id="{FD92789E-64C9-AAD3-F484-965A601E0F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1639" y="462985"/>
            <a:ext cx="6698245" cy="1052901"/>
          </a:xfrm>
          <a:prstGeom prst="rect">
            <a:avLst/>
          </a:prstGeom>
        </p:spPr>
      </p:pic>
      <p:sp>
        <p:nvSpPr>
          <p:cNvPr id="5" name="Tijdelijke aanduiding voor afbeelding 4">
            <a:extLst>
              <a:ext uri="{FF2B5EF4-FFF2-40B4-BE49-F238E27FC236}">
                <a16:creationId xmlns:a16="http://schemas.microsoft.com/office/drawing/2014/main" id="{B43DCD1B-D157-EB6E-4CC7-6EB8DB3BB1AD}"/>
              </a:ext>
            </a:extLst>
          </p:cNvPr>
          <p:cNvSpPr>
            <a:spLocks noGrp="1"/>
          </p:cNvSpPr>
          <p:nvPr>
            <p:ph type="pic" sz="quarter" idx="12" hasCustomPrompt="1"/>
          </p:nvPr>
        </p:nvSpPr>
        <p:spPr>
          <a:xfrm>
            <a:off x="0" y="3307141"/>
            <a:ext cx="6096000" cy="3550859"/>
          </a:xfrm>
          <a:prstGeom prst="rect">
            <a:avLst/>
          </a:prstGeom>
          <a:solidFill>
            <a:schemeClr val="accent5"/>
          </a:solidFill>
        </p:spPr>
        <p:txBody>
          <a:bodyPr anchor="ctr" anchorCtr="0"/>
          <a:lstStyle>
            <a:lvl1pPr marL="0" indent="0" algn="ctr">
              <a:buNone/>
              <a:defRPr>
                <a:solidFill>
                  <a:schemeClr val="accent6"/>
                </a:solidFill>
              </a:defRPr>
            </a:lvl1pPr>
          </a:lstStyle>
          <a:p>
            <a:r>
              <a:rPr lang="nl-NL"/>
              <a:t>[Klik om een foto te plaatsen]</a:t>
            </a:r>
          </a:p>
        </p:txBody>
      </p:sp>
      <p:sp>
        <p:nvSpPr>
          <p:cNvPr id="4" name="Tijdelijke aanduiding voor afbeelding 4">
            <a:extLst>
              <a:ext uri="{FF2B5EF4-FFF2-40B4-BE49-F238E27FC236}">
                <a16:creationId xmlns:a16="http://schemas.microsoft.com/office/drawing/2014/main" id="{72666B1A-CE04-A56B-9D29-9F6D6D09E80B}"/>
              </a:ext>
            </a:extLst>
          </p:cNvPr>
          <p:cNvSpPr>
            <a:spLocks noGrp="1"/>
          </p:cNvSpPr>
          <p:nvPr>
            <p:ph type="pic" sz="quarter" idx="13" hasCustomPrompt="1"/>
          </p:nvPr>
        </p:nvSpPr>
        <p:spPr>
          <a:xfrm>
            <a:off x="6096000" y="3307140"/>
            <a:ext cx="6096000" cy="3550859"/>
          </a:xfrm>
          <a:prstGeom prst="rect">
            <a:avLst/>
          </a:prstGeom>
          <a:solidFill>
            <a:srgbClr val="EFEFEF"/>
          </a:solidFill>
        </p:spPr>
        <p:txBody>
          <a:bodyPr anchor="ctr" anchorCtr="0"/>
          <a:lstStyle>
            <a:lvl1pPr marL="0" indent="0" algn="ctr">
              <a:buNone/>
              <a:defRPr>
                <a:solidFill>
                  <a:schemeClr val="accent6"/>
                </a:solidFill>
              </a:defRPr>
            </a:lvl1pPr>
          </a:lstStyle>
          <a:p>
            <a:r>
              <a:rPr lang="nl-NL"/>
              <a:t>[Klik om een foto te plaatsen]</a:t>
            </a:r>
          </a:p>
        </p:txBody>
      </p:sp>
      <p:sp>
        <p:nvSpPr>
          <p:cNvPr id="6" name="Tijdelijke aanduiding voor inhoud 27">
            <a:extLst>
              <a:ext uri="{FF2B5EF4-FFF2-40B4-BE49-F238E27FC236}">
                <a16:creationId xmlns:a16="http://schemas.microsoft.com/office/drawing/2014/main" id="{A463F0F5-8182-B983-1944-57C5A524E700}"/>
              </a:ext>
            </a:extLst>
          </p:cNvPr>
          <p:cNvSpPr>
            <a:spLocks noGrp="1"/>
          </p:cNvSpPr>
          <p:nvPr>
            <p:ph sz="quarter" idx="11" hasCustomPrompt="1"/>
          </p:nvPr>
        </p:nvSpPr>
        <p:spPr>
          <a:xfrm>
            <a:off x="9514049" y="370785"/>
            <a:ext cx="2222339" cy="1145101"/>
          </a:xfrm>
          <a:prstGeom prst="rect">
            <a:avLst/>
          </a:prstGeom>
        </p:spPr>
        <p:txBody>
          <a:bodyPr anchor="ctr" anchorCtr="0"/>
          <a:lstStyle>
            <a:lvl1pPr marL="0" indent="0" algn="ctr">
              <a:buNone/>
              <a:defRPr sz="1400">
                <a:solidFill>
                  <a:schemeClr val="tx1"/>
                </a:solidFill>
              </a:defRPr>
            </a:lvl1pPr>
          </a:lstStyle>
          <a:p>
            <a:pPr lvl="0"/>
            <a:r>
              <a:rPr lang="nl-NL"/>
              <a:t>Logo plaatsen? </a:t>
            </a:r>
            <a:br>
              <a:rPr lang="nl-NL"/>
            </a:br>
            <a:r>
              <a:rPr lang="nl-NL"/>
              <a:t>Klik op het icoontje linksonder!</a:t>
            </a:r>
            <a:endParaRPr lang="en-GB"/>
          </a:p>
        </p:txBody>
      </p:sp>
    </p:spTree>
    <p:extLst>
      <p:ext uri="{BB962C8B-B14F-4D97-AF65-F5344CB8AC3E}">
        <p14:creationId xmlns:p14="http://schemas.microsoft.com/office/powerpoint/2010/main" val="1413809419"/>
      </p:ext>
    </p:extLst>
  </p:cSld>
  <p:clrMapOvr>
    <a:masterClrMapping/>
  </p:clrMapOvr>
  <p:transition spd="slow">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dia - 2 foto's">
    <p:bg>
      <p:bgPr>
        <a:solidFill>
          <a:schemeClr val="bg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255815-5333-0406-9032-E09657DD36D4}"/>
              </a:ext>
            </a:extLst>
          </p:cNvPr>
          <p:cNvSpPr>
            <a:spLocks noGrp="1"/>
          </p:cNvSpPr>
          <p:nvPr>
            <p:ph type="ctrTitle" hasCustomPrompt="1"/>
          </p:nvPr>
        </p:nvSpPr>
        <p:spPr>
          <a:xfrm>
            <a:off x="0" y="2496873"/>
            <a:ext cx="12192000" cy="810267"/>
          </a:xfrm>
          <a:solidFill>
            <a:schemeClr val="tx1"/>
          </a:solidFill>
        </p:spPr>
        <p:txBody>
          <a:bodyPr lIns="1170000" tIns="0" rIns="0" bIns="0" anchor="ctr" anchorCtr="0">
            <a:normAutofit/>
          </a:bodyPr>
          <a:lstStyle>
            <a:lvl1pPr algn="l">
              <a:defRPr sz="4500" b="1">
                <a:solidFill>
                  <a:schemeClr val="bg1"/>
                </a:solidFill>
                <a:latin typeface="+mn-lt"/>
              </a:defRPr>
            </a:lvl1pPr>
          </a:lstStyle>
          <a:p>
            <a:r>
              <a:rPr lang="nl-NL"/>
              <a:t>Hier ruimte om een titel te plaatsen</a:t>
            </a:r>
            <a:endParaRPr lang="en-GB"/>
          </a:p>
        </p:txBody>
      </p:sp>
      <p:sp>
        <p:nvSpPr>
          <p:cNvPr id="3" name="Ondertitel 2">
            <a:extLst>
              <a:ext uri="{FF2B5EF4-FFF2-40B4-BE49-F238E27FC236}">
                <a16:creationId xmlns:a16="http://schemas.microsoft.com/office/drawing/2014/main" id="{87592912-6F1C-CA3E-17F5-7117AD95672E}"/>
              </a:ext>
            </a:extLst>
          </p:cNvPr>
          <p:cNvSpPr>
            <a:spLocks noGrp="1"/>
          </p:cNvSpPr>
          <p:nvPr>
            <p:ph type="subTitle" idx="1" hasCustomPrompt="1"/>
          </p:nvPr>
        </p:nvSpPr>
        <p:spPr>
          <a:xfrm>
            <a:off x="1186406" y="1961909"/>
            <a:ext cx="10549982" cy="442764"/>
          </a:xfrm>
          <a:prstGeom prst="rect">
            <a:avLst/>
          </a:prstGeom>
        </p:spPr>
        <p:txBody>
          <a:bodyPr lIns="0" tIns="0" rIns="0" bIns="0" anchor="t" anchorCtr="0">
            <a:normAutofit/>
          </a:bodyPr>
          <a:lstStyle>
            <a:lvl1pPr marL="0" indent="0" algn="l">
              <a:buNone/>
              <a:defRPr sz="2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Onder/subtitel plaatsen</a:t>
            </a:r>
            <a:endParaRPr lang="en-GB"/>
          </a:p>
        </p:txBody>
      </p:sp>
      <p:pic>
        <p:nvPicPr>
          <p:cNvPr id="18" name="Graphic 17">
            <a:extLst>
              <a:ext uri="{FF2B5EF4-FFF2-40B4-BE49-F238E27FC236}">
                <a16:creationId xmlns:a16="http://schemas.microsoft.com/office/drawing/2014/main" id="{FD92789E-64C9-AAD3-F484-965A601E0F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1639" y="462985"/>
            <a:ext cx="6698245" cy="1052901"/>
          </a:xfrm>
          <a:prstGeom prst="rect">
            <a:avLst/>
          </a:prstGeom>
        </p:spPr>
      </p:pic>
      <p:sp>
        <p:nvSpPr>
          <p:cNvPr id="5" name="Tijdelijke aanduiding voor afbeelding 4">
            <a:extLst>
              <a:ext uri="{FF2B5EF4-FFF2-40B4-BE49-F238E27FC236}">
                <a16:creationId xmlns:a16="http://schemas.microsoft.com/office/drawing/2014/main" id="{B43DCD1B-D157-EB6E-4CC7-6EB8DB3BB1AD}"/>
              </a:ext>
            </a:extLst>
          </p:cNvPr>
          <p:cNvSpPr>
            <a:spLocks noGrp="1"/>
          </p:cNvSpPr>
          <p:nvPr>
            <p:ph type="pic" sz="quarter" idx="12" hasCustomPrompt="1"/>
          </p:nvPr>
        </p:nvSpPr>
        <p:spPr>
          <a:xfrm>
            <a:off x="0" y="3307141"/>
            <a:ext cx="6096000" cy="3550859"/>
          </a:xfrm>
          <a:prstGeom prst="rect">
            <a:avLst/>
          </a:prstGeom>
          <a:solidFill>
            <a:schemeClr val="accent5"/>
          </a:solidFill>
        </p:spPr>
        <p:txBody>
          <a:bodyPr anchor="ctr" anchorCtr="0"/>
          <a:lstStyle>
            <a:lvl1pPr marL="0" indent="0" algn="ctr">
              <a:buNone/>
              <a:defRPr>
                <a:solidFill>
                  <a:schemeClr val="accent6"/>
                </a:solidFill>
              </a:defRPr>
            </a:lvl1pPr>
          </a:lstStyle>
          <a:p>
            <a:r>
              <a:rPr lang="nl-NL"/>
              <a:t>[Klik om een foto te plaatsen]</a:t>
            </a:r>
          </a:p>
        </p:txBody>
      </p:sp>
      <p:sp>
        <p:nvSpPr>
          <p:cNvPr id="4" name="Tijdelijke aanduiding voor afbeelding 4">
            <a:extLst>
              <a:ext uri="{FF2B5EF4-FFF2-40B4-BE49-F238E27FC236}">
                <a16:creationId xmlns:a16="http://schemas.microsoft.com/office/drawing/2014/main" id="{72666B1A-CE04-A56B-9D29-9F6D6D09E80B}"/>
              </a:ext>
            </a:extLst>
          </p:cNvPr>
          <p:cNvSpPr>
            <a:spLocks noGrp="1"/>
          </p:cNvSpPr>
          <p:nvPr>
            <p:ph type="pic" sz="quarter" idx="13" hasCustomPrompt="1"/>
          </p:nvPr>
        </p:nvSpPr>
        <p:spPr>
          <a:xfrm>
            <a:off x="6096000" y="3307140"/>
            <a:ext cx="6096000" cy="3550859"/>
          </a:xfrm>
          <a:prstGeom prst="rect">
            <a:avLst/>
          </a:prstGeom>
          <a:solidFill>
            <a:srgbClr val="EFEFEF"/>
          </a:solidFill>
        </p:spPr>
        <p:txBody>
          <a:bodyPr anchor="ctr" anchorCtr="0"/>
          <a:lstStyle>
            <a:lvl1pPr marL="0" indent="0" algn="ctr">
              <a:buNone/>
              <a:defRPr>
                <a:solidFill>
                  <a:schemeClr val="accent6"/>
                </a:solidFill>
              </a:defRPr>
            </a:lvl1pPr>
          </a:lstStyle>
          <a:p>
            <a:r>
              <a:rPr lang="nl-NL"/>
              <a:t>[Klik om een foto te plaatsen]</a:t>
            </a:r>
          </a:p>
        </p:txBody>
      </p:sp>
      <p:pic>
        <p:nvPicPr>
          <p:cNvPr id="7" name="Afbeelding 6">
            <a:extLst>
              <a:ext uri="{FF2B5EF4-FFF2-40B4-BE49-F238E27FC236}">
                <a16:creationId xmlns:a16="http://schemas.microsoft.com/office/drawing/2014/main" id="{42236278-A451-68E6-E9F2-D71217E4C7F5}"/>
              </a:ext>
            </a:extLst>
          </p:cNvPr>
          <p:cNvPicPr>
            <a:picLocks noChangeAspect="1"/>
          </p:cNvPicPr>
          <p:nvPr userDrawn="1"/>
        </p:nvPicPr>
        <p:blipFill>
          <a:blip r:embed="rId4"/>
          <a:stretch>
            <a:fillRect/>
          </a:stretch>
        </p:blipFill>
        <p:spPr>
          <a:xfrm>
            <a:off x="9283700" y="0"/>
            <a:ext cx="2909647" cy="1512000"/>
          </a:xfrm>
          <a:prstGeom prst="rect">
            <a:avLst/>
          </a:prstGeom>
        </p:spPr>
      </p:pic>
    </p:spTree>
    <p:extLst>
      <p:ext uri="{BB962C8B-B14F-4D97-AF65-F5344CB8AC3E}">
        <p14:creationId xmlns:p14="http://schemas.microsoft.com/office/powerpoint/2010/main" val="244914766"/>
      </p:ext>
    </p:extLst>
  </p:cSld>
  <p:clrMapOvr>
    <a:masterClrMapping/>
  </p:clrMapOvr>
  <p:transition spd="slow">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oofdstuk titelslide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E71E17C-BCC8-3C37-4873-ACA30DA18CCB}"/>
              </a:ext>
            </a:extLst>
          </p:cNvPr>
          <p:cNvSpPr>
            <a:spLocks noGrp="1"/>
          </p:cNvSpPr>
          <p:nvPr>
            <p:ph type="pic" sz="quarter" idx="12" hasCustomPrompt="1"/>
          </p:nvPr>
        </p:nvSpPr>
        <p:spPr>
          <a:xfrm>
            <a:off x="0" y="609601"/>
            <a:ext cx="12192000" cy="6248400"/>
          </a:xfrm>
          <a:prstGeom prst="rect">
            <a:avLst/>
          </a:prstGeom>
          <a:solidFill>
            <a:schemeClr val="accent5"/>
          </a:solidFill>
        </p:spPr>
        <p:txBody>
          <a:bodyPr anchor="ctr" anchorCtr="0"/>
          <a:lstStyle>
            <a:lvl1pPr marL="0" indent="0" algn="ctr">
              <a:buNone/>
              <a:defRPr>
                <a:solidFill>
                  <a:schemeClr val="accent6"/>
                </a:solidFill>
              </a:defRPr>
            </a:lvl1pPr>
          </a:lstStyle>
          <a:p>
            <a:r>
              <a:rPr lang="nl-NL" dirty="0"/>
              <a:t>[Klik om een foto te plaatsen]</a:t>
            </a:r>
          </a:p>
        </p:txBody>
      </p:sp>
      <p:sp>
        <p:nvSpPr>
          <p:cNvPr id="2" name="Titel 1">
            <a:extLst>
              <a:ext uri="{FF2B5EF4-FFF2-40B4-BE49-F238E27FC236}">
                <a16:creationId xmlns:a16="http://schemas.microsoft.com/office/drawing/2014/main" id="{38BC4B6E-84C7-083F-0EA6-48970609B511}"/>
              </a:ext>
            </a:extLst>
          </p:cNvPr>
          <p:cNvSpPr>
            <a:spLocks noGrp="1"/>
          </p:cNvSpPr>
          <p:nvPr>
            <p:ph type="title" hasCustomPrompt="1"/>
          </p:nvPr>
        </p:nvSpPr>
        <p:spPr/>
        <p:txBody>
          <a:bodyPr/>
          <a:lstStyle/>
          <a:p>
            <a:r>
              <a:rPr lang="nl-NL" b="1" dirty="0">
                <a:effectLst/>
                <a:latin typeface="Calibri" panose="020F0502020204030204" pitchFamily="34" charset="0"/>
              </a:rPr>
              <a:t>Titel voor hoofdstukslide</a:t>
            </a:r>
            <a:endParaRPr lang="nl-NL" dirty="0">
              <a:effectLst/>
              <a:latin typeface="Calibri" panose="020F0502020204030204" pitchFamily="34" charset="0"/>
            </a:endParaRPr>
          </a:p>
        </p:txBody>
      </p:sp>
      <p:sp>
        <p:nvSpPr>
          <p:cNvPr id="3" name="Tijdelijke aanduiding voor voettekst 2">
            <a:extLst>
              <a:ext uri="{FF2B5EF4-FFF2-40B4-BE49-F238E27FC236}">
                <a16:creationId xmlns:a16="http://schemas.microsoft.com/office/drawing/2014/main" id="{26453B43-7246-6564-B5F0-FD8CD9B2EB71}"/>
              </a:ext>
            </a:extLst>
          </p:cNvPr>
          <p:cNvSpPr>
            <a:spLocks noGrp="1"/>
          </p:cNvSpPr>
          <p:nvPr>
            <p:ph type="ftr" sz="quarter" idx="10"/>
          </p:nvPr>
        </p:nvSpPr>
        <p:spPr/>
        <p:txBody>
          <a:bodyPr/>
          <a:lstStyle/>
          <a:p>
            <a:r>
              <a:rPr lang="en-GB"/>
              <a:t>Deze tekst is aan te passen via [Koptekst en voettekst]</a:t>
            </a:r>
            <a:endParaRPr lang="en-GB" dirty="0"/>
          </a:p>
        </p:txBody>
      </p:sp>
      <p:sp>
        <p:nvSpPr>
          <p:cNvPr id="4" name="Tijdelijke aanduiding voor dianummer 3">
            <a:extLst>
              <a:ext uri="{FF2B5EF4-FFF2-40B4-BE49-F238E27FC236}">
                <a16:creationId xmlns:a16="http://schemas.microsoft.com/office/drawing/2014/main" id="{CA33A346-CAD4-CB77-FAB2-2147A9A974F4}"/>
              </a:ext>
            </a:extLst>
          </p:cNvPr>
          <p:cNvSpPr>
            <a:spLocks noGrp="1"/>
          </p:cNvSpPr>
          <p:nvPr>
            <p:ph type="sldNum" sz="quarter" idx="11"/>
          </p:nvPr>
        </p:nvSpPr>
        <p:spPr/>
        <p:txBody>
          <a:bodyPr/>
          <a:lstStyle/>
          <a:p>
            <a:fld id="{F33A6336-350C-4645-91C3-F74B6FAA3687}" type="slidenum">
              <a:rPr lang="en-GB" smtClean="0"/>
              <a:pPr/>
              <a:t>‹#›</a:t>
            </a:fld>
            <a:endParaRPr lang="en-GB" dirty="0"/>
          </a:p>
        </p:txBody>
      </p:sp>
    </p:spTree>
    <p:extLst>
      <p:ext uri="{BB962C8B-B14F-4D97-AF65-F5344CB8AC3E}">
        <p14:creationId xmlns:p14="http://schemas.microsoft.com/office/powerpoint/2010/main" val="1042323979"/>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Kop + 1kol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BC4B6E-84C7-083F-0EA6-48970609B511}"/>
              </a:ext>
            </a:extLst>
          </p:cNvPr>
          <p:cNvSpPr>
            <a:spLocks noGrp="1"/>
          </p:cNvSpPr>
          <p:nvPr>
            <p:ph type="title" hasCustomPrompt="1"/>
          </p:nvPr>
        </p:nvSpPr>
        <p:spPr>
          <a:xfrm>
            <a:off x="845777" y="1088813"/>
            <a:ext cx="10861675" cy="679622"/>
          </a:xfrm>
        </p:spPr>
        <p:txBody>
          <a:bodyPr/>
          <a:lstStyle>
            <a:lvl1pPr>
              <a:defRPr sz="4000"/>
            </a:lvl1pPr>
          </a:lstStyle>
          <a:p>
            <a:r>
              <a:rPr lang="nl-NL" b="1" dirty="0">
                <a:effectLst/>
                <a:latin typeface="Calibri" panose="020F0502020204030204" pitchFamily="34" charset="0"/>
              </a:rPr>
              <a:t>Hier ruimte om een titel te plaatsen</a:t>
            </a:r>
            <a:endParaRPr lang="nl-NL" dirty="0">
              <a:effectLst/>
              <a:latin typeface="Calibri" panose="020F0502020204030204" pitchFamily="34" charset="0"/>
            </a:endParaRPr>
          </a:p>
        </p:txBody>
      </p:sp>
      <p:sp>
        <p:nvSpPr>
          <p:cNvPr id="3" name="Tijdelijke aanduiding voor voettekst 2">
            <a:extLst>
              <a:ext uri="{FF2B5EF4-FFF2-40B4-BE49-F238E27FC236}">
                <a16:creationId xmlns:a16="http://schemas.microsoft.com/office/drawing/2014/main" id="{26453B43-7246-6564-B5F0-FD8CD9B2EB71}"/>
              </a:ext>
            </a:extLst>
          </p:cNvPr>
          <p:cNvSpPr>
            <a:spLocks noGrp="1"/>
          </p:cNvSpPr>
          <p:nvPr>
            <p:ph type="ftr" sz="quarter" idx="10"/>
          </p:nvPr>
        </p:nvSpPr>
        <p:spPr/>
        <p:txBody>
          <a:bodyPr/>
          <a:lstStyle/>
          <a:p>
            <a:r>
              <a:rPr lang="en-GB"/>
              <a:t>Deze tekst is aan te passen via [Koptekst en voettekst]</a:t>
            </a:r>
            <a:endParaRPr lang="en-GB" dirty="0"/>
          </a:p>
        </p:txBody>
      </p:sp>
      <p:sp>
        <p:nvSpPr>
          <p:cNvPr id="4" name="Tijdelijke aanduiding voor dianummer 3">
            <a:extLst>
              <a:ext uri="{FF2B5EF4-FFF2-40B4-BE49-F238E27FC236}">
                <a16:creationId xmlns:a16="http://schemas.microsoft.com/office/drawing/2014/main" id="{CA33A346-CAD4-CB77-FAB2-2147A9A974F4}"/>
              </a:ext>
            </a:extLst>
          </p:cNvPr>
          <p:cNvSpPr>
            <a:spLocks noGrp="1"/>
          </p:cNvSpPr>
          <p:nvPr>
            <p:ph type="sldNum" sz="quarter" idx="11"/>
          </p:nvPr>
        </p:nvSpPr>
        <p:spPr/>
        <p:txBody>
          <a:bodyPr/>
          <a:lstStyle/>
          <a:p>
            <a:fld id="{F33A6336-350C-4645-91C3-F74B6FAA3687}" type="slidenum">
              <a:rPr lang="en-GB" smtClean="0"/>
              <a:pPr/>
              <a:t>‹#›</a:t>
            </a:fld>
            <a:endParaRPr lang="en-GB" dirty="0"/>
          </a:p>
        </p:txBody>
      </p:sp>
      <p:sp>
        <p:nvSpPr>
          <p:cNvPr id="6" name="Tijdelijke aanduiding voor tekst 5">
            <a:extLst>
              <a:ext uri="{FF2B5EF4-FFF2-40B4-BE49-F238E27FC236}">
                <a16:creationId xmlns:a16="http://schemas.microsoft.com/office/drawing/2014/main" id="{9097C43F-E882-2A08-C622-0B9950EE3476}"/>
              </a:ext>
            </a:extLst>
          </p:cNvPr>
          <p:cNvSpPr>
            <a:spLocks noGrp="1"/>
          </p:cNvSpPr>
          <p:nvPr>
            <p:ph type="body" sz="quarter" idx="12" hasCustomPrompt="1"/>
          </p:nvPr>
        </p:nvSpPr>
        <p:spPr>
          <a:xfrm>
            <a:off x="874712" y="1968500"/>
            <a:ext cx="10832740" cy="4425950"/>
          </a:xfrm>
        </p:spPr>
        <p:txBody>
          <a:bodyPr/>
          <a:lstStyle/>
          <a:p>
            <a:pPr lvl="1"/>
            <a:r>
              <a:rPr lang="nl-NL" dirty="0"/>
              <a:t>Platte tekst niveau 1</a:t>
            </a:r>
          </a:p>
          <a:p>
            <a:pPr lvl="2"/>
            <a:r>
              <a:rPr lang="nl-NL" dirty="0"/>
              <a:t>Platte tekst niveau 2</a:t>
            </a:r>
          </a:p>
          <a:p>
            <a:pPr lvl="3"/>
            <a:r>
              <a:rPr lang="nl-NL" dirty="0"/>
              <a:t>Opsomming niveau 1</a:t>
            </a:r>
          </a:p>
          <a:p>
            <a:pPr lvl="4"/>
            <a:r>
              <a:rPr lang="nl-NL" dirty="0"/>
              <a:t>Opsomming niveau 2</a:t>
            </a:r>
          </a:p>
        </p:txBody>
      </p:sp>
    </p:spTree>
    <p:extLst>
      <p:ext uri="{BB962C8B-B14F-4D97-AF65-F5344CB8AC3E}">
        <p14:creationId xmlns:p14="http://schemas.microsoft.com/office/powerpoint/2010/main" val="55164638"/>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oofdstuk 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BC4B6E-84C7-083F-0EA6-48970609B511}"/>
              </a:ext>
            </a:extLst>
          </p:cNvPr>
          <p:cNvSpPr>
            <a:spLocks noGrp="1"/>
          </p:cNvSpPr>
          <p:nvPr>
            <p:ph type="title" hasCustomPrompt="1"/>
          </p:nvPr>
        </p:nvSpPr>
        <p:spPr/>
        <p:txBody>
          <a:bodyPr/>
          <a:lstStyle/>
          <a:p>
            <a:r>
              <a:rPr lang="nl-NL" b="1" dirty="0">
                <a:effectLst/>
                <a:latin typeface="Calibri" panose="020F0502020204030204" pitchFamily="34" charset="0"/>
              </a:rPr>
              <a:t>Titel voor hoofdstukslide</a:t>
            </a:r>
            <a:endParaRPr lang="nl-NL" dirty="0">
              <a:effectLst/>
              <a:latin typeface="Calibri" panose="020F0502020204030204" pitchFamily="34" charset="0"/>
            </a:endParaRPr>
          </a:p>
        </p:txBody>
      </p:sp>
      <p:sp>
        <p:nvSpPr>
          <p:cNvPr id="3" name="Tijdelijke aanduiding voor voettekst 2">
            <a:extLst>
              <a:ext uri="{FF2B5EF4-FFF2-40B4-BE49-F238E27FC236}">
                <a16:creationId xmlns:a16="http://schemas.microsoft.com/office/drawing/2014/main" id="{26453B43-7246-6564-B5F0-FD8CD9B2EB71}"/>
              </a:ext>
            </a:extLst>
          </p:cNvPr>
          <p:cNvSpPr>
            <a:spLocks noGrp="1"/>
          </p:cNvSpPr>
          <p:nvPr>
            <p:ph type="ftr" sz="quarter" idx="10"/>
          </p:nvPr>
        </p:nvSpPr>
        <p:spPr/>
        <p:txBody>
          <a:bodyPr/>
          <a:lstStyle/>
          <a:p>
            <a:r>
              <a:rPr lang="en-GB"/>
              <a:t>Deze tekst is aan te passen via [Koptekst en voettekst]</a:t>
            </a:r>
            <a:endParaRPr lang="en-GB" dirty="0"/>
          </a:p>
        </p:txBody>
      </p:sp>
      <p:sp>
        <p:nvSpPr>
          <p:cNvPr id="4" name="Tijdelijke aanduiding voor dianummer 3">
            <a:extLst>
              <a:ext uri="{FF2B5EF4-FFF2-40B4-BE49-F238E27FC236}">
                <a16:creationId xmlns:a16="http://schemas.microsoft.com/office/drawing/2014/main" id="{CA33A346-CAD4-CB77-FAB2-2147A9A974F4}"/>
              </a:ext>
            </a:extLst>
          </p:cNvPr>
          <p:cNvSpPr>
            <a:spLocks noGrp="1"/>
          </p:cNvSpPr>
          <p:nvPr>
            <p:ph type="sldNum" sz="quarter" idx="11"/>
          </p:nvPr>
        </p:nvSpPr>
        <p:spPr/>
        <p:txBody>
          <a:bodyPr/>
          <a:lstStyle/>
          <a:p>
            <a:fld id="{F33A6336-350C-4645-91C3-F74B6FAA3687}" type="slidenum">
              <a:rPr lang="en-GB" smtClean="0"/>
              <a:pPr/>
              <a:t>‹#›</a:t>
            </a:fld>
            <a:endParaRPr lang="en-GB" dirty="0"/>
          </a:p>
        </p:txBody>
      </p:sp>
    </p:spTree>
    <p:extLst>
      <p:ext uri="{BB962C8B-B14F-4D97-AF65-F5344CB8AC3E}">
        <p14:creationId xmlns:p14="http://schemas.microsoft.com/office/powerpoint/2010/main" val="2978445509"/>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065EB7D0-7357-FBA4-A92B-878F0B45100F}"/>
              </a:ext>
            </a:extLst>
          </p:cNvPr>
          <p:cNvSpPr/>
          <p:nvPr userDrawn="1"/>
        </p:nvSpPr>
        <p:spPr>
          <a:xfrm>
            <a:off x="0" y="0"/>
            <a:ext cx="12192000" cy="612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ijdelijke aanduiding voor voettekst 4">
            <a:extLst>
              <a:ext uri="{FF2B5EF4-FFF2-40B4-BE49-F238E27FC236}">
                <a16:creationId xmlns:a16="http://schemas.microsoft.com/office/drawing/2014/main" id="{77BAE0D4-0EA8-4F9A-222C-08121854A618}"/>
              </a:ext>
            </a:extLst>
          </p:cNvPr>
          <p:cNvSpPr>
            <a:spLocks noGrp="1"/>
          </p:cNvSpPr>
          <p:nvPr>
            <p:ph type="ftr" sz="quarter" idx="3"/>
          </p:nvPr>
        </p:nvSpPr>
        <p:spPr>
          <a:xfrm>
            <a:off x="6096000" y="238124"/>
            <a:ext cx="5221286" cy="311674"/>
          </a:xfrm>
          <a:prstGeom prst="rect">
            <a:avLst/>
          </a:prstGeom>
        </p:spPr>
        <p:txBody>
          <a:bodyPr vert="horz" lIns="0" tIns="0" rIns="0" bIns="0" rtlCol="0" anchor="ctr"/>
          <a:lstStyle>
            <a:lvl1pPr algn="r">
              <a:defRPr sz="1000">
                <a:solidFill>
                  <a:schemeClr val="tx1"/>
                </a:solidFill>
              </a:defRPr>
            </a:lvl1pPr>
          </a:lstStyle>
          <a:p>
            <a:r>
              <a:rPr lang="en-GB"/>
              <a:t>Deze tekst is aan te passen via [Koptekst en voettekst]</a:t>
            </a:r>
            <a:endParaRPr lang="en-GB" dirty="0"/>
          </a:p>
        </p:txBody>
      </p:sp>
      <p:sp>
        <p:nvSpPr>
          <p:cNvPr id="6" name="Tijdelijke aanduiding voor dianummer 5">
            <a:extLst>
              <a:ext uri="{FF2B5EF4-FFF2-40B4-BE49-F238E27FC236}">
                <a16:creationId xmlns:a16="http://schemas.microsoft.com/office/drawing/2014/main" id="{18F5C892-BCCF-A301-F79B-F8C82071C619}"/>
              </a:ext>
            </a:extLst>
          </p:cNvPr>
          <p:cNvSpPr>
            <a:spLocks noGrp="1"/>
          </p:cNvSpPr>
          <p:nvPr>
            <p:ph type="sldNum" sz="quarter" idx="4"/>
          </p:nvPr>
        </p:nvSpPr>
        <p:spPr>
          <a:xfrm>
            <a:off x="11441575" y="239199"/>
            <a:ext cx="532435" cy="311674"/>
          </a:xfrm>
          <a:prstGeom prst="rect">
            <a:avLst/>
          </a:prstGeom>
        </p:spPr>
        <p:txBody>
          <a:bodyPr vert="horz" lIns="0" tIns="0" rIns="0" bIns="0" rtlCol="0" anchor="ctr"/>
          <a:lstStyle>
            <a:lvl1pPr algn="l">
              <a:defRPr sz="1000">
                <a:solidFill>
                  <a:schemeClr val="tx1"/>
                </a:solidFill>
              </a:defRPr>
            </a:lvl1pPr>
          </a:lstStyle>
          <a:p>
            <a:fld id="{F33A6336-350C-4645-91C3-F74B6FAA3687}" type="slidenum">
              <a:rPr lang="en-GB" smtClean="0"/>
              <a:pPr/>
              <a:t>‹#›</a:t>
            </a:fld>
            <a:endParaRPr lang="en-GB" dirty="0"/>
          </a:p>
        </p:txBody>
      </p:sp>
      <p:cxnSp>
        <p:nvCxnSpPr>
          <p:cNvPr id="14" name="Rechte verbindingslijn 13">
            <a:extLst>
              <a:ext uri="{FF2B5EF4-FFF2-40B4-BE49-F238E27FC236}">
                <a16:creationId xmlns:a16="http://schemas.microsoft.com/office/drawing/2014/main" id="{57003B5B-6495-5744-9940-73CE58E5D054}"/>
              </a:ext>
            </a:extLst>
          </p:cNvPr>
          <p:cNvCxnSpPr>
            <a:cxnSpLocks/>
          </p:cNvCxnSpPr>
          <p:nvPr userDrawn="1"/>
        </p:nvCxnSpPr>
        <p:spPr>
          <a:xfrm>
            <a:off x="11374900" y="350747"/>
            <a:ext cx="0" cy="1032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jdelijke aanduiding voor titel 1">
            <a:extLst>
              <a:ext uri="{FF2B5EF4-FFF2-40B4-BE49-F238E27FC236}">
                <a16:creationId xmlns:a16="http://schemas.microsoft.com/office/drawing/2014/main" id="{9CA77EBA-3527-D547-1111-4B016ECA50D3}"/>
              </a:ext>
            </a:extLst>
          </p:cNvPr>
          <p:cNvSpPr>
            <a:spLocks noGrp="1"/>
          </p:cNvSpPr>
          <p:nvPr>
            <p:ph type="title"/>
          </p:nvPr>
        </p:nvSpPr>
        <p:spPr>
          <a:xfrm>
            <a:off x="845777" y="1088813"/>
            <a:ext cx="10861675" cy="679622"/>
          </a:xfrm>
          <a:prstGeom prst="rect">
            <a:avLst/>
          </a:prstGeom>
        </p:spPr>
        <p:txBody>
          <a:bodyPr vert="horz" lIns="0" tIns="0" rIns="0" bIns="0" rtlCol="0" anchor="ctr">
            <a:noAutofit/>
          </a:bodyPr>
          <a:lstStyle/>
          <a:p>
            <a:r>
              <a:rPr lang="nl-NL" dirty="0"/>
              <a:t>Hier ruimte om een titel te plaatsen</a:t>
            </a:r>
            <a:endParaRPr lang="en-GB" dirty="0"/>
          </a:p>
        </p:txBody>
      </p:sp>
      <p:sp>
        <p:nvSpPr>
          <p:cNvPr id="8" name="Tijdelijke aanduiding voor tekst 7">
            <a:extLst>
              <a:ext uri="{FF2B5EF4-FFF2-40B4-BE49-F238E27FC236}">
                <a16:creationId xmlns:a16="http://schemas.microsoft.com/office/drawing/2014/main" id="{71BAC127-AA64-DFE3-BA6E-72DBDFF0B800}"/>
              </a:ext>
            </a:extLst>
          </p:cNvPr>
          <p:cNvSpPr>
            <a:spLocks noGrp="1"/>
          </p:cNvSpPr>
          <p:nvPr>
            <p:ph type="body" idx="1"/>
          </p:nvPr>
        </p:nvSpPr>
        <p:spPr>
          <a:xfrm>
            <a:off x="874712" y="1863725"/>
            <a:ext cx="10961950" cy="4351338"/>
          </a:xfrm>
          <a:prstGeom prst="rect">
            <a:avLst/>
          </a:prstGeom>
        </p:spPr>
        <p:txBody>
          <a:bodyPr vert="horz" lIns="0" tIns="0" rIns="0" bIns="0" rtlCol="0">
            <a:noAutofit/>
          </a:bodyPr>
          <a:lstStyle/>
          <a:p>
            <a:pPr lvl="0"/>
            <a:r>
              <a:rPr lang="nl-NL" dirty="0"/>
              <a:t>Tussenkop</a:t>
            </a:r>
          </a:p>
          <a:p>
            <a:pPr lvl="1"/>
            <a:r>
              <a:rPr lang="nl-NL" dirty="0"/>
              <a:t>Platte tekst niveau 1</a:t>
            </a:r>
          </a:p>
          <a:p>
            <a:pPr lvl="2"/>
            <a:r>
              <a:rPr lang="nl-NL" dirty="0"/>
              <a:t>Platte tekst niveau 2</a:t>
            </a:r>
          </a:p>
          <a:p>
            <a:pPr lvl="3"/>
            <a:r>
              <a:rPr lang="nl-NL" dirty="0"/>
              <a:t>Opsomming niveau 1</a:t>
            </a:r>
          </a:p>
          <a:p>
            <a:pPr lvl="4"/>
            <a:r>
              <a:rPr lang="nl-NL" dirty="0"/>
              <a:t>Opsomming niveau 2</a:t>
            </a:r>
          </a:p>
        </p:txBody>
      </p:sp>
      <p:pic>
        <p:nvPicPr>
          <p:cNvPr id="10" name="Afbeelding 9">
            <a:extLst>
              <a:ext uri="{FF2B5EF4-FFF2-40B4-BE49-F238E27FC236}">
                <a16:creationId xmlns:a16="http://schemas.microsoft.com/office/drawing/2014/main" id="{7FF53C63-840E-0D40-B298-7004645EA43F}"/>
              </a:ext>
            </a:extLst>
          </p:cNvPr>
          <p:cNvPicPr>
            <a:picLocks noChangeAspect="1"/>
          </p:cNvPicPr>
          <p:nvPr userDrawn="1"/>
        </p:nvPicPr>
        <p:blipFill>
          <a:blip r:embed="rId18"/>
          <a:stretch>
            <a:fillRect/>
          </a:stretch>
        </p:blipFill>
        <p:spPr>
          <a:xfrm>
            <a:off x="874713" y="357097"/>
            <a:ext cx="3421062" cy="126894"/>
          </a:xfrm>
          <a:prstGeom prst="rect">
            <a:avLst/>
          </a:prstGeom>
        </p:spPr>
      </p:pic>
    </p:spTree>
    <p:extLst>
      <p:ext uri="{BB962C8B-B14F-4D97-AF65-F5344CB8AC3E}">
        <p14:creationId xmlns:p14="http://schemas.microsoft.com/office/powerpoint/2010/main" val="1755746796"/>
      </p:ext>
    </p:extLst>
  </p:cSld>
  <p:clrMap bg1="lt1" tx1="dk1" bg2="lt2" tx2="dk2" accent1="accent1" accent2="accent2" accent3="accent3" accent4="accent4" accent5="accent5" accent6="accent6" hlink="hlink" folHlink="folHlink"/>
  <p:sldLayoutIdLst>
    <p:sldLayoutId id="2147483661" r:id="rId1"/>
    <p:sldLayoutId id="2147483651" r:id="rId2"/>
    <p:sldLayoutId id="2147483662" r:id="rId3"/>
    <p:sldLayoutId id="2147483649" r:id="rId4"/>
    <p:sldLayoutId id="2147483663" r:id="rId5"/>
    <p:sldLayoutId id="2147483652" r:id="rId6"/>
    <p:sldLayoutId id="2147483656" r:id="rId7"/>
    <p:sldLayoutId id="2147483664" r:id="rId8"/>
    <p:sldLayoutId id="2147483660" r:id="rId9"/>
    <p:sldLayoutId id="2147483657" r:id="rId10"/>
    <p:sldLayoutId id="2147483654" r:id="rId11"/>
    <p:sldLayoutId id="2147483653" r:id="rId12"/>
    <p:sldLayoutId id="2147483655" r:id="rId13"/>
    <p:sldLayoutId id="2147483659" r:id="rId14"/>
    <p:sldLayoutId id="2147483658" r:id="rId15"/>
    <p:sldLayoutId id="2147483665" r:id="rId16"/>
  </p:sldLayoutIdLst>
  <p:transition spd="slow">
    <p:fade/>
  </p:transition>
  <p:hf hdr="0" dt="0"/>
  <p:txStyles>
    <p:titleStyle>
      <a:lvl1pPr algn="l" defTabSz="914400" rtl="0" eaLnBrk="1" latinLnBrk="0" hangingPunct="1">
        <a:lnSpc>
          <a:spcPct val="90000"/>
        </a:lnSpc>
        <a:spcBef>
          <a:spcPct val="0"/>
        </a:spcBef>
        <a:buNone/>
        <a:defRPr sz="4500" b="1" kern="1200">
          <a:solidFill>
            <a:schemeClr val="tx1"/>
          </a:solidFill>
          <a:latin typeface="+mn-lt"/>
          <a:ea typeface="+mj-ea"/>
          <a:cs typeface="+mj-cs"/>
        </a:defRPr>
      </a:lvl1pPr>
    </p:titleStyle>
    <p:bodyStyle>
      <a:lvl1pPr marL="0" indent="0" algn="l" defTabSz="914400" rtl="0" eaLnBrk="1" latinLnBrk="0" hangingPunct="1">
        <a:lnSpc>
          <a:spcPct val="100000"/>
        </a:lnSpc>
        <a:spcBef>
          <a:spcPts val="0"/>
        </a:spcBef>
        <a:buFont typeface="Arial" panose="020B0604020202020204" pitchFamily="34" charset="0"/>
        <a:buNone/>
        <a:defRPr sz="24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1800" b="0" kern="1200">
          <a:solidFill>
            <a:schemeClr val="tx1"/>
          </a:solidFill>
          <a:latin typeface="+mn-lt"/>
          <a:ea typeface="+mn-ea"/>
          <a:cs typeface="+mn-cs"/>
        </a:defRPr>
      </a:lvl2pPr>
      <a:lvl3pPr marL="0" indent="0" algn="l" defTabSz="914400" rtl="0" eaLnBrk="1" latinLnBrk="0" hangingPunct="1">
        <a:lnSpc>
          <a:spcPct val="100000"/>
        </a:lnSpc>
        <a:spcBef>
          <a:spcPts val="1400"/>
        </a:spcBef>
        <a:spcAft>
          <a:spcPts val="0"/>
        </a:spcAft>
        <a:buFont typeface="Arial" panose="020B0604020202020204" pitchFamily="34" charset="0"/>
        <a:buNone/>
        <a:defRPr sz="1600" b="0" kern="1200">
          <a:solidFill>
            <a:schemeClr val="tx1"/>
          </a:solidFill>
          <a:latin typeface="+mn-lt"/>
          <a:ea typeface="+mn-ea"/>
          <a:cs typeface="+mn-cs"/>
        </a:defRPr>
      </a:lvl3pPr>
      <a:lvl4pPr marL="144000" indent="-144000" algn="l" defTabSz="914400" rtl="0" eaLnBrk="1" latinLnBrk="0" hangingPunct="1">
        <a:lnSpc>
          <a:spcPct val="100000"/>
        </a:lnSpc>
        <a:spcBef>
          <a:spcPts val="800"/>
        </a:spcBef>
        <a:spcAft>
          <a:spcPts val="0"/>
        </a:spcAft>
        <a:buFont typeface="Arial" panose="020B0604020202020204" pitchFamily="34" charset="0"/>
        <a:buChar char="•"/>
        <a:defRPr sz="1600" b="0" kern="1200">
          <a:solidFill>
            <a:schemeClr val="tx1"/>
          </a:solidFill>
          <a:latin typeface="+mn-lt"/>
          <a:ea typeface="+mn-ea"/>
          <a:cs typeface="+mn-cs"/>
        </a:defRPr>
      </a:lvl4pPr>
      <a:lvl5pPr marL="288000" indent="-144000" algn="l" defTabSz="914400" rtl="0" eaLnBrk="1" latinLnBrk="0" hangingPunct="1">
        <a:lnSpc>
          <a:spcPct val="100000"/>
        </a:lnSpc>
        <a:spcBef>
          <a:spcPts val="0"/>
        </a:spcBef>
        <a:spcAft>
          <a:spcPts val="0"/>
        </a:spcAft>
        <a:buFont typeface="Systeemlettertype regulier"/>
        <a:buChar char="-"/>
        <a:tabLst/>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orient="horz" userDrawn="1">
          <p15:clr>
            <a:srgbClr val="F26B43"/>
          </p15:clr>
        </p15:guide>
        <p15:guide id="3" orient="horz" pos="4320" userDrawn="1">
          <p15:clr>
            <a:srgbClr val="F26B43"/>
          </p15:clr>
        </p15:guide>
        <p15:guide id="4" pos="7680" userDrawn="1">
          <p15:clr>
            <a:srgbClr val="F26B43"/>
          </p15:clr>
        </p15:guide>
        <p15:guide id="5" pos="551" userDrawn="1">
          <p15:clr>
            <a:srgbClr val="F26B43"/>
          </p15:clr>
        </p15:guide>
        <p15:guide id="6" pos="739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www.linkedin.com/posts/svetlana-sicular-415549_ai-genai-responsibleai-activity-7208519032365305857-NHR8" TargetMode="External"/><Relationship Id="rId2" Type="http://schemas.openxmlformats.org/officeDocument/2006/relationships/image" Target="../media/image24.jpg"/><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customXml" Target="../ink/ink2.xml"/></Relationships>
</file>

<file path=ppt/slides/_rels/slide15.xml.rels><?xml version="1.0" encoding="UTF-8" standalone="yes"?>
<Relationships xmlns="http://schemas.openxmlformats.org/package/2006/relationships"><Relationship Id="rId3" Type="http://schemas.openxmlformats.org/officeDocument/2006/relationships/hyperlink" Target="https://www.ted.com/talks/tim_berners_lee_the_next_web" TargetMode="External"/><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hyperlink" Target="https://www.wikidata.org/wiki/Wikidata:Main_Page" TargetMode="External"/><Relationship Id="rId1" Type="http://schemas.openxmlformats.org/officeDocument/2006/relationships/slideLayout" Target="../slideLayouts/slideLayout11.xml"/><Relationship Id="rId6" Type="http://schemas.openxmlformats.org/officeDocument/2006/relationships/customXml" Target="../ink/ink4.xml"/><Relationship Id="rId11" Type="http://schemas.openxmlformats.org/officeDocument/2006/relationships/image" Target="../media/image31.png"/><Relationship Id="rId5" Type="http://schemas.openxmlformats.org/officeDocument/2006/relationships/image" Target="../media/image28.png"/><Relationship Id="rId10" Type="http://schemas.openxmlformats.org/officeDocument/2006/relationships/customXml" Target="../ink/ink6.xml"/><Relationship Id="rId4" Type="http://schemas.openxmlformats.org/officeDocument/2006/relationships/customXml" Target="../ink/ink3.xml"/><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https://data.labs.kadaster.nl/bgt/lv/browser?resource=https%3A%2F%2Fbgt.basisregistraties.overheid.nl%2Fbgt2%2Fdef%2FAquaduct&amp;focus=forward" TargetMode="External"/><Relationship Id="rId2" Type="http://schemas.openxmlformats.org/officeDocument/2006/relationships/hyperlink" Target="https://data.crow.nl/imbor/def/83a942f7-5291-42f0-afb1-9a57d0fb2f15" TargetMode="Externa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hyperlink" Target="http://publications.europa.eu/resource/authority/country/NLD"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w3.org/TR/rdf11-concepts/" TargetMode="External"/><Relationship Id="rId1" Type="http://schemas.openxmlformats.org/officeDocument/2006/relationships/slideLayout" Target="../slideLayouts/slideLayout13.xml"/><Relationship Id="rId5" Type="http://schemas.openxmlformats.org/officeDocument/2006/relationships/image" Target="../media/image35.jp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hyperlink" Target="https://schema.org/Person" TargetMode="External"/><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hyperlink" Target="https://api.triplydb.com/s/Aw_4zG-JS" TargetMode="Externa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www.w3.org/1999/02/22-rdf-syntax-ns" TargetMode="External"/><Relationship Id="rId1" Type="http://schemas.openxmlformats.org/officeDocument/2006/relationships/slideLayout" Target="../slideLayouts/slideLayout13.xml"/><Relationship Id="rId4" Type="http://schemas.openxmlformats.org/officeDocument/2006/relationships/image" Target="../media/image41.svg"/></Relationships>
</file>

<file path=ppt/slides/_rels/slide33.xml.rels><?xml version="1.0" encoding="UTF-8" standalone="yes"?>
<Relationships xmlns="http://schemas.openxmlformats.org/package/2006/relationships"><Relationship Id="rId2" Type="http://schemas.openxmlformats.org/officeDocument/2006/relationships/hyperlink" Target="http://www.w3.org/1999/02/22-rdf-syntax-ns" TargetMode="Externa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w3.org/TR/sparql11-query/"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5.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hyperlink" Target="https://query.wikidata.org/#select%20%3Fgemeente%20%3FgemeenteLabel%20%3Fwebsite%20%3FzeeNiveauNLGemeenteLabel%20%3FpartnerGemeente%20%3FpartnerGemeenteLabel%20%3Fland%20%3FlandLabel%20%3FzeeNiveauPartnerGemeente%0Awhere%20%7B%0A%23%20selecteer%20een%20gemeente%0A%20%20%3Fgemeente%20wdt%3AP31%20wd%3AQ2039348%3B%0A%23%20kies%20het%20de%20%27grens%20aan%20relatie%27%20en%20specifiek%20de%20gemeente%20Utrecht%0A%20%20%20%20%20%20%20%20wdt%3AP47%20wd%3AQ803.%0A%23%20presenteer%20de%20website%20die%20er%20bij%20hoort%0A%20%20%3Fgemeente%20wdt%3AP856%20%3Fwebsite%3B%0A%23%20en%20het%20niveau%20t.o.v.%20de%20zee%0A%20%20%20%20%20%20%20%20%20%20%20%20wdt%3AP2044%20%3FzeeNiveauNLGemeente.%0A%0A%23%20kijk%20ook%20of%20er%20een%20partner%20gemeente%20is%0A%20%20OPTIONAL%20%7B%0A%20%20%20%20%3Fgemeente%20wdt%3AP190%20%3FpartnerGemeente%20.%0A%23%20zoek%20daar%20het%20land%20bij%0A%20%20%20%20%3FpartnerGemeente%20wdt%3AP17%20%3Fland.%0A%23%20en%20het%20niveau%20t.o.v.%20de%20zee%0A%20%20%20%20OPTIONAL%20%7B%0A%20%20%20%20%3FpartnerGemeente%20wdt%3AP2044%20%3FzeeNiveauPartnerGemeente%20.%0A%20%20%20%20%20%20%20%20%20%20%20%7D%20%7D%0A%23%20presenteer%20niet%20alleen%20de%20URI%2C%20maar%20ook%20het%20label%0A%20%20SERVICE%20wikibase%3Alabel%20%7B%20bd%3AserviceParam%20wikibase%3Alanguage%20%22nl%22.%20%7D%0A%7D" TargetMode="External"/><Relationship Id="rId2" Type="http://schemas.openxmlformats.org/officeDocument/2006/relationships/hyperlink" Target="https://api.triplydb.com/s/Aw_4zG-JS" TargetMode="Externa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11.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54.svg"/></Relationships>
</file>

<file path=ppt/slides/_rels/slide43.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emf"/><Relationship Id="rId7" Type="http://schemas.openxmlformats.org/officeDocument/2006/relationships/image" Target="../media/image60.emf"/><Relationship Id="rId2" Type="http://schemas.openxmlformats.org/officeDocument/2006/relationships/image" Target="../media/image55.emf"/><Relationship Id="rId1" Type="http://schemas.openxmlformats.org/officeDocument/2006/relationships/slideLayout" Target="../slideLayouts/slideLayout16.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 Id="rId9" Type="http://schemas.openxmlformats.org/officeDocument/2006/relationships/image" Target="../media/image62.emf"/></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s://www.w3.org/TR/owl2-overview/"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hyperlink" Target="https://www.w3.org/TR/shacl/"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sv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hyperlink" Target="https://issemantic.net/rdf-converter"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hyperlink" Target="https://www.nen.nl/en/nen-2660-2-2022-nl-291667"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83.pn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hyperlink" Target="https://t.ly/QOtPk"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hyperlink" Target="https://xls2rdf.sparna.fr/rest/doc.html#generating-plain-rdf-not-skos" TargetMode="External"/><Relationship Id="rId4" Type="http://schemas.openxmlformats.org/officeDocument/2006/relationships/hyperlink" Target="https://github.com/nl-digigo/training-linkeddata/tree/main/Oefeningen"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t.ly/DMgYk"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hyperlink" Target="https://skos-play.sparna.fr/play/convert"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t.ly/8cBYH"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hyperlink" Target="https://felixlohmeier.github.io/turtle-web-editor/"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t.ly/vRPZA"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hyperlink" Target="https://filebin.net/qx0d4mjc3r2l27m7"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yasgui.triply.cc/"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hyperlink" Target="https://dbpedia.org/sparql"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hyperlink" Target="https://api.triplydb.com/s/zFHLXJvwe" TargetMode="External"/><Relationship Id="rId2" Type="http://schemas.openxmlformats.org/officeDocument/2006/relationships/hyperlink" Target="http://data.bibliotheken.nl/sparql" TargetMode="External"/><Relationship Id="rId1" Type="http://schemas.openxmlformats.org/officeDocument/2006/relationships/slideLayout" Target="../slideLayouts/slideLayout11.xml"/><Relationship Id="rId4" Type="http://schemas.openxmlformats.org/officeDocument/2006/relationships/image" Target="../media/image87.jpg"/></Relationships>
</file>

<file path=ppt/slides/_rels/slide69.xml.rels><?xml version="1.0" encoding="UTF-8" standalone="yes"?>
<Relationships xmlns="http://schemas.openxmlformats.org/package/2006/relationships"><Relationship Id="rId3" Type="http://schemas.openxmlformats.org/officeDocument/2006/relationships/hyperlink" Target="https://chatgpt.com/" TargetMode="External"/><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5stardata.info/en/" TargetMode="Externa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hyperlink" Target="https://issemantic.net/rdf-converter" TargetMode="External"/><Relationship Id="rId7" Type="http://schemas.openxmlformats.org/officeDocument/2006/relationships/hyperlink" Target="https://w3id.org/nen2660/" TargetMode="External"/><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hyperlink" Target="https://www.ontotext.com/knowledgehub/fundamentals/what-are-ontologies/" TargetMode="External"/><Relationship Id="rId5" Type="http://schemas.openxmlformats.org/officeDocument/2006/relationships/hyperlink" Target="https://csiro-enviro-informatics.github.io/info-engineering/standards.html" TargetMode="External"/><Relationship Id="rId4" Type="http://schemas.openxmlformats.org/officeDocument/2006/relationships/hyperlink" Target="https://simplea.com/Articles/semantic-web"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begrippenxl.nl/" TargetMode="External"/><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hyperlink" Target="https://lov.linkeddata.es/" TargetMode="Externa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E47015-8E91-607E-1592-5E4353E64F9C}"/>
              </a:ext>
            </a:extLst>
          </p:cNvPr>
          <p:cNvSpPr>
            <a:spLocks noGrp="1"/>
          </p:cNvSpPr>
          <p:nvPr>
            <p:ph type="ctrTitle"/>
          </p:nvPr>
        </p:nvSpPr>
        <p:spPr/>
        <p:txBody>
          <a:bodyPr/>
          <a:lstStyle/>
          <a:p>
            <a:r>
              <a:rPr lang="nl-NL" dirty="0"/>
              <a:t>Introductie tot LinkedData</a:t>
            </a:r>
            <a:endParaRPr lang="en-GB" dirty="0"/>
          </a:p>
        </p:txBody>
      </p:sp>
      <p:sp>
        <p:nvSpPr>
          <p:cNvPr id="3" name="Ondertitel 2">
            <a:extLst>
              <a:ext uri="{FF2B5EF4-FFF2-40B4-BE49-F238E27FC236}">
                <a16:creationId xmlns:a16="http://schemas.microsoft.com/office/drawing/2014/main" id="{90F2AF43-F243-30BD-E83A-DB06CE437F54}"/>
              </a:ext>
            </a:extLst>
          </p:cNvPr>
          <p:cNvSpPr>
            <a:spLocks noGrp="1"/>
          </p:cNvSpPr>
          <p:nvPr>
            <p:ph type="subTitle" idx="1"/>
          </p:nvPr>
        </p:nvSpPr>
        <p:spPr/>
        <p:txBody>
          <a:bodyPr>
            <a:normAutofit fontScale="85000" lnSpcReduction="10000"/>
          </a:bodyPr>
          <a:lstStyle/>
          <a:p>
            <a:r>
              <a:rPr lang="nl-NL" dirty="0"/>
              <a:t>Een introductie in het kader van toepassingen binnen de gebouwde omgeving</a:t>
            </a:r>
          </a:p>
          <a:p>
            <a:endParaRPr lang="en-GB" dirty="0"/>
          </a:p>
        </p:txBody>
      </p:sp>
      <p:pic>
        <p:nvPicPr>
          <p:cNvPr id="7" name="Tijdelijke aanduiding voor afbeelding 6" descr="Afbeelding met persoon, muur, overdekt&#10;&#10;Automatisch gegenereerde beschrijving">
            <a:extLst>
              <a:ext uri="{FF2B5EF4-FFF2-40B4-BE49-F238E27FC236}">
                <a16:creationId xmlns:a16="http://schemas.microsoft.com/office/drawing/2014/main" id="{5C01A6D7-3856-B6F2-60CF-7E412668067F}"/>
              </a:ext>
            </a:extLst>
          </p:cNvPr>
          <p:cNvPicPr>
            <a:picLocks noGrp="1" noChangeAspect="1"/>
          </p:cNvPicPr>
          <p:nvPr>
            <p:ph type="pic" sz="quarter" idx="12"/>
          </p:nvPr>
        </p:nvPicPr>
        <p:blipFill rotWithShape="1">
          <a:blip r:embed="rId3"/>
          <a:srcRect t="28172" b="28172"/>
          <a:stretch/>
        </p:blipFill>
        <p:spPr/>
      </p:pic>
      <p:pic>
        <p:nvPicPr>
          <p:cNvPr id="11" name="Content Placeholder 10" descr="A black and blue text&#10;&#10;Description automatically generated">
            <a:extLst>
              <a:ext uri="{FF2B5EF4-FFF2-40B4-BE49-F238E27FC236}">
                <a16:creationId xmlns:a16="http://schemas.microsoft.com/office/drawing/2014/main" id="{6751543E-59C8-D50E-4D39-313CB9039C1C}"/>
              </a:ext>
            </a:extLst>
          </p:cNvPr>
          <p:cNvPicPr>
            <a:picLocks noGrp="1" noChangeAspect="1"/>
          </p:cNvPicPr>
          <p:nvPr>
            <p:ph sz="quarter" idx="11"/>
          </p:nvPr>
        </p:nvPicPr>
        <p:blipFill>
          <a:blip r:embed="rId4"/>
          <a:stretch>
            <a:fillRect/>
          </a:stretch>
        </p:blipFill>
        <p:spPr>
          <a:xfrm>
            <a:off x="9893616" y="698404"/>
            <a:ext cx="1463043" cy="490729"/>
          </a:xfrm>
        </p:spPr>
      </p:pic>
    </p:spTree>
    <p:extLst>
      <p:ext uri="{BB962C8B-B14F-4D97-AF65-F5344CB8AC3E}">
        <p14:creationId xmlns:p14="http://schemas.microsoft.com/office/powerpoint/2010/main" val="826731361"/>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D11FFA-5910-25CF-97FC-3F57A26D2F34}"/>
              </a:ext>
            </a:extLst>
          </p:cNvPr>
          <p:cNvSpPr>
            <a:spLocks noGrp="1"/>
          </p:cNvSpPr>
          <p:nvPr>
            <p:ph type="title"/>
          </p:nvPr>
        </p:nvSpPr>
        <p:spPr>
          <a:xfrm>
            <a:off x="3164840" y="1088813"/>
            <a:ext cx="8542612" cy="679622"/>
          </a:xfrm>
        </p:spPr>
        <p:txBody>
          <a:bodyPr/>
          <a:lstStyle/>
          <a:p>
            <a:r>
              <a:rPr lang="en-GB" dirty="0"/>
              <a:t>principes</a:t>
            </a:r>
          </a:p>
        </p:txBody>
      </p:sp>
      <p:sp>
        <p:nvSpPr>
          <p:cNvPr id="3" name="Tijdelijke aanduiding voor voettekst 2">
            <a:extLst>
              <a:ext uri="{FF2B5EF4-FFF2-40B4-BE49-F238E27FC236}">
                <a16:creationId xmlns:a16="http://schemas.microsoft.com/office/drawing/2014/main" id="{1037FAE8-BA8C-4FA6-DEF6-3A1DB5D2324A}"/>
              </a:ext>
            </a:extLst>
          </p:cNvPr>
          <p:cNvSpPr>
            <a:spLocks noGrp="1"/>
          </p:cNvSpPr>
          <p:nvPr>
            <p:ph type="ftr" sz="quarter" idx="10"/>
          </p:nvPr>
        </p:nvSpPr>
        <p:spPr/>
        <p:txBody>
          <a:bodyPr/>
          <a:lstStyle/>
          <a:p>
            <a:r>
              <a:rPr lang="en-GB" dirty="0"/>
              <a:t>Wat is het | FAIR</a:t>
            </a:r>
          </a:p>
        </p:txBody>
      </p:sp>
      <p:sp>
        <p:nvSpPr>
          <p:cNvPr id="4" name="Tijdelijke aanduiding voor dianummer 3">
            <a:extLst>
              <a:ext uri="{FF2B5EF4-FFF2-40B4-BE49-F238E27FC236}">
                <a16:creationId xmlns:a16="http://schemas.microsoft.com/office/drawing/2014/main" id="{8651272D-BC1A-C0E1-34B7-8F32BE52CEFA}"/>
              </a:ext>
            </a:extLst>
          </p:cNvPr>
          <p:cNvSpPr>
            <a:spLocks noGrp="1"/>
          </p:cNvSpPr>
          <p:nvPr>
            <p:ph type="sldNum" sz="quarter" idx="11"/>
          </p:nvPr>
        </p:nvSpPr>
        <p:spPr/>
        <p:txBody>
          <a:bodyPr/>
          <a:lstStyle/>
          <a:p>
            <a:fld id="{F33A6336-350C-4645-91C3-F74B6FAA3687}" type="slidenum">
              <a:rPr lang="en-GB" smtClean="0"/>
              <a:pPr/>
              <a:t>10</a:t>
            </a:fld>
            <a:endParaRPr lang="en-GB" dirty="0"/>
          </a:p>
        </p:txBody>
      </p:sp>
      <p:sp>
        <p:nvSpPr>
          <p:cNvPr id="5" name="Tijdelijke aanduiding voor tekst 4">
            <a:extLst>
              <a:ext uri="{FF2B5EF4-FFF2-40B4-BE49-F238E27FC236}">
                <a16:creationId xmlns:a16="http://schemas.microsoft.com/office/drawing/2014/main" id="{6F0F8AE3-FA92-1A18-5890-FBC83C92892A}"/>
              </a:ext>
            </a:extLst>
          </p:cNvPr>
          <p:cNvSpPr>
            <a:spLocks noGrp="1"/>
          </p:cNvSpPr>
          <p:nvPr>
            <p:ph type="body" sz="quarter" idx="12"/>
          </p:nvPr>
        </p:nvSpPr>
        <p:spPr/>
        <p:txBody>
          <a:bodyPr/>
          <a:lstStyle/>
          <a:p>
            <a:r>
              <a:rPr lang="nl-NL" sz="1800" dirty="0" err="1"/>
              <a:t>Interoperable</a:t>
            </a:r>
            <a:r>
              <a:rPr lang="nl-NL" sz="1800" dirty="0"/>
              <a:t> / </a:t>
            </a:r>
            <a:r>
              <a:rPr lang="nl-NL" sz="1800" dirty="0" err="1"/>
              <a:t>Interoperabel</a:t>
            </a:r>
            <a:endParaRPr lang="nl-NL" sz="1800" dirty="0"/>
          </a:p>
          <a:p>
            <a:r>
              <a:rPr lang="nl-NL" sz="1800" b="0" dirty="0"/>
              <a:t>Data moet meestal worden geïntegreerd met andere data. Bovendien moeten de data samenwerken met toepassingen voor analyse, opslag en verwerking.</a:t>
            </a:r>
          </a:p>
          <a:p>
            <a:pPr marL="342900" indent="-342900">
              <a:buFont typeface="Arial" panose="020B0604020202020204" pitchFamily="34" charset="0"/>
              <a:buChar char="•"/>
            </a:pPr>
            <a:endParaRPr lang="nl-NL" sz="1800" b="0" dirty="0"/>
          </a:p>
          <a:p>
            <a:pPr marL="342900" indent="-342900">
              <a:buFont typeface="Arial" panose="020B0604020202020204" pitchFamily="34" charset="0"/>
              <a:buChar char="•"/>
            </a:pPr>
            <a:r>
              <a:rPr lang="nl-NL" sz="1600" b="0" dirty="0"/>
              <a:t>I1. (Meta)data gebruiken een formele, toegankelijke, gedeelde en breed toepasbare taal voor kennisrepresentatie.</a:t>
            </a:r>
          </a:p>
          <a:p>
            <a:pPr marL="342900" indent="-342900">
              <a:buFont typeface="Arial" panose="020B0604020202020204" pitchFamily="34" charset="0"/>
              <a:buChar char="•"/>
            </a:pPr>
            <a:endParaRPr lang="nl-NL" sz="1600" b="0" dirty="0"/>
          </a:p>
          <a:p>
            <a:pPr marL="342900" indent="-342900">
              <a:buFont typeface="Arial" panose="020B0604020202020204" pitchFamily="34" charset="0"/>
              <a:buChar char="•"/>
            </a:pPr>
            <a:r>
              <a:rPr lang="nl-NL" sz="1600" b="0" dirty="0"/>
              <a:t>I2. (Meta)data gebruiken woordenschatten die de FAIR-principes volgen.</a:t>
            </a:r>
          </a:p>
          <a:p>
            <a:pPr marL="342900" indent="-342900">
              <a:buFont typeface="Arial" panose="020B0604020202020204" pitchFamily="34" charset="0"/>
              <a:buChar char="•"/>
            </a:pPr>
            <a:endParaRPr lang="nl-NL" sz="1600" b="0" dirty="0"/>
          </a:p>
          <a:p>
            <a:pPr marL="342900" indent="-342900">
              <a:buFont typeface="Arial" panose="020B0604020202020204" pitchFamily="34" charset="0"/>
              <a:buChar char="•"/>
            </a:pPr>
            <a:r>
              <a:rPr lang="nl-NL" sz="1600" b="0" dirty="0"/>
              <a:t>I3. (Meta)data bevatten gekwalificeerde verwijzingen naar andere (meta)data.</a:t>
            </a:r>
          </a:p>
        </p:txBody>
      </p:sp>
      <p:sp>
        <p:nvSpPr>
          <p:cNvPr id="6" name="Tijdelijke aanduiding voor tekst 5">
            <a:extLst>
              <a:ext uri="{FF2B5EF4-FFF2-40B4-BE49-F238E27FC236}">
                <a16:creationId xmlns:a16="http://schemas.microsoft.com/office/drawing/2014/main" id="{57B0652E-286F-348B-250C-A3D2F16C966D}"/>
              </a:ext>
            </a:extLst>
          </p:cNvPr>
          <p:cNvSpPr>
            <a:spLocks noGrp="1"/>
          </p:cNvSpPr>
          <p:nvPr>
            <p:ph type="body" sz="quarter" idx="13"/>
          </p:nvPr>
        </p:nvSpPr>
        <p:spPr/>
        <p:txBody>
          <a:bodyPr/>
          <a:lstStyle/>
          <a:p>
            <a:pPr lvl="1"/>
            <a:r>
              <a:rPr lang="nl-NL" sz="2400" b="1" dirty="0" err="1"/>
              <a:t>Reusable</a:t>
            </a:r>
            <a:r>
              <a:rPr lang="nl-NL" sz="2400" b="1" dirty="0"/>
              <a:t> / Herbruikbaar</a:t>
            </a:r>
          </a:p>
          <a:p>
            <a:pPr lvl="1"/>
            <a:r>
              <a:rPr lang="nl-NL" dirty="0"/>
              <a:t>Het uiteindelijke doel van FAIR is hergebruik van data. (Meta)data moet goed beschreven zijn zodat ze het kan worden gerepliceerd en/of gecombineerd in verschillende omgevingen.</a:t>
            </a:r>
          </a:p>
          <a:p>
            <a:pPr lvl="1"/>
            <a:endParaRPr lang="nl-NL" dirty="0"/>
          </a:p>
          <a:p>
            <a:pPr marL="285750" lvl="1" indent="-285750">
              <a:buFont typeface="Arial" panose="020B0604020202020204" pitchFamily="34" charset="0"/>
              <a:buChar char="•"/>
            </a:pPr>
            <a:r>
              <a:rPr lang="nl-NL" sz="1600" dirty="0"/>
              <a:t>R1. (Meta)data worden rijk beschreven met een veelheid aan nauwkeurige en relevante attributen.</a:t>
            </a:r>
          </a:p>
          <a:p>
            <a:pPr marL="285750" lvl="1" indent="-285750">
              <a:buFont typeface="Arial" panose="020B0604020202020204" pitchFamily="34" charset="0"/>
              <a:buChar char="•"/>
            </a:pPr>
            <a:endParaRPr lang="nl-NL" sz="1600" dirty="0"/>
          </a:p>
          <a:p>
            <a:pPr marL="285750" lvl="1" indent="-285750">
              <a:buFont typeface="Arial" panose="020B0604020202020204" pitchFamily="34" charset="0"/>
              <a:buChar char="•"/>
            </a:pPr>
            <a:r>
              <a:rPr lang="nl-NL" sz="1600" dirty="0"/>
              <a:t>R1.1. (Meta)data worden vrijgegeven met een duidelijke en toegankelijke data-gebruik licentie.</a:t>
            </a:r>
          </a:p>
          <a:p>
            <a:pPr marL="285750" lvl="1" indent="-285750">
              <a:buFont typeface="Arial" panose="020B0604020202020204" pitchFamily="34" charset="0"/>
              <a:buChar char="•"/>
            </a:pPr>
            <a:endParaRPr lang="nl-NL" sz="1600" dirty="0"/>
          </a:p>
          <a:p>
            <a:pPr marL="285750" lvl="1" indent="-285750">
              <a:buFont typeface="Arial" panose="020B0604020202020204" pitchFamily="34" charset="0"/>
              <a:buChar char="•"/>
            </a:pPr>
            <a:r>
              <a:rPr lang="nl-NL" sz="1600" dirty="0"/>
              <a:t>R1.2. (Meta)data zijn geassocieerd met gedetailleerde herkomstinformatie.</a:t>
            </a:r>
          </a:p>
          <a:p>
            <a:pPr marL="285750" lvl="1" indent="-285750">
              <a:buFont typeface="Arial" panose="020B0604020202020204" pitchFamily="34" charset="0"/>
              <a:buChar char="•"/>
            </a:pPr>
            <a:endParaRPr lang="nl-NL" sz="1600" dirty="0"/>
          </a:p>
          <a:p>
            <a:pPr marL="285750" lvl="1" indent="-285750">
              <a:buFont typeface="Arial" panose="020B0604020202020204" pitchFamily="34" charset="0"/>
              <a:buChar char="•"/>
            </a:pPr>
            <a:r>
              <a:rPr lang="nl-NL" sz="1600" dirty="0"/>
              <a:t>R1.3. (Meta)data voldoen aan domeinrelevante gemeenschapstandaarden.</a:t>
            </a:r>
          </a:p>
        </p:txBody>
      </p:sp>
      <p:pic>
        <p:nvPicPr>
          <p:cNvPr id="8" name="Graphic 7">
            <a:extLst>
              <a:ext uri="{FF2B5EF4-FFF2-40B4-BE49-F238E27FC236}">
                <a16:creationId xmlns:a16="http://schemas.microsoft.com/office/drawing/2014/main" id="{0CFA39C0-4D6E-3429-478D-3DEFB0E09D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4712" y="1154359"/>
            <a:ext cx="2202204" cy="614076"/>
          </a:xfrm>
          <a:prstGeom prst="rect">
            <a:avLst/>
          </a:prstGeom>
        </p:spPr>
      </p:pic>
      <p:sp>
        <p:nvSpPr>
          <p:cNvPr id="9" name="TextBox 8">
            <a:extLst>
              <a:ext uri="{FF2B5EF4-FFF2-40B4-BE49-F238E27FC236}">
                <a16:creationId xmlns:a16="http://schemas.microsoft.com/office/drawing/2014/main" id="{0958E7F2-9971-E01A-DCCE-E1A04CD6C0CD}"/>
              </a:ext>
            </a:extLst>
          </p:cNvPr>
          <p:cNvSpPr txBox="1"/>
          <p:nvPr/>
        </p:nvSpPr>
        <p:spPr>
          <a:xfrm>
            <a:off x="8263754" y="738860"/>
            <a:ext cx="5879298" cy="830997"/>
          </a:xfrm>
          <a:prstGeom prst="rect">
            <a:avLst/>
          </a:prstGeom>
          <a:noFill/>
        </p:spPr>
        <p:txBody>
          <a:bodyPr wrap="square" rtlCol="0">
            <a:spAutoFit/>
          </a:bodyPr>
          <a:lstStyle/>
          <a:p>
            <a:r>
              <a:rPr lang="nl-NL" sz="4800" b="1" u="sng" dirty="0" err="1">
                <a:solidFill>
                  <a:schemeClr val="accent3"/>
                </a:solidFill>
              </a:rPr>
              <a:t>F</a:t>
            </a:r>
            <a:r>
              <a:rPr lang="nl-NL" sz="4800" dirty="0" err="1"/>
              <a:t>ully</a:t>
            </a:r>
            <a:r>
              <a:rPr lang="nl-NL" sz="4800" dirty="0">
                <a:solidFill>
                  <a:schemeClr val="accent2"/>
                </a:solidFill>
              </a:rPr>
              <a:t> </a:t>
            </a:r>
            <a:r>
              <a:rPr lang="nl-NL" sz="4800" b="1" u="sng" dirty="0">
                <a:solidFill>
                  <a:schemeClr val="accent3"/>
                </a:solidFill>
              </a:rPr>
              <a:t>AI</a:t>
            </a:r>
            <a:r>
              <a:rPr lang="nl-NL" sz="4800" dirty="0">
                <a:solidFill>
                  <a:schemeClr val="accent2"/>
                </a:solidFill>
              </a:rPr>
              <a:t> </a:t>
            </a:r>
            <a:r>
              <a:rPr lang="nl-NL" sz="4800" b="1" u="sng" dirty="0">
                <a:solidFill>
                  <a:schemeClr val="accent3"/>
                </a:solidFill>
              </a:rPr>
              <a:t>R</a:t>
            </a:r>
            <a:r>
              <a:rPr lang="nl-NL" sz="4800" dirty="0"/>
              <a:t>eady</a:t>
            </a:r>
            <a:endParaRPr lang="en-US" sz="4800" dirty="0"/>
          </a:p>
        </p:txBody>
      </p:sp>
    </p:spTree>
    <p:extLst>
      <p:ext uri="{BB962C8B-B14F-4D97-AF65-F5344CB8AC3E}">
        <p14:creationId xmlns:p14="http://schemas.microsoft.com/office/powerpoint/2010/main" val="20971202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oettekst 2">
            <a:extLst>
              <a:ext uri="{FF2B5EF4-FFF2-40B4-BE49-F238E27FC236}">
                <a16:creationId xmlns:a16="http://schemas.microsoft.com/office/drawing/2014/main" id="{1037FAE8-BA8C-4FA6-DEF6-3A1DB5D2324A}"/>
              </a:ext>
            </a:extLst>
          </p:cNvPr>
          <p:cNvSpPr>
            <a:spLocks noGrp="1"/>
          </p:cNvSpPr>
          <p:nvPr>
            <p:ph type="ftr" sz="quarter" idx="10"/>
          </p:nvPr>
        </p:nvSpPr>
        <p:spPr/>
        <p:txBody>
          <a:bodyPr/>
          <a:lstStyle/>
          <a:p>
            <a:r>
              <a:rPr lang="en-GB" dirty="0"/>
              <a:t>Wat is het</a:t>
            </a:r>
          </a:p>
        </p:txBody>
      </p:sp>
      <p:sp>
        <p:nvSpPr>
          <p:cNvPr id="4" name="Tijdelijke aanduiding voor dianummer 3">
            <a:extLst>
              <a:ext uri="{FF2B5EF4-FFF2-40B4-BE49-F238E27FC236}">
                <a16:creationId xmlns:a16="http://schemas.microsoft.com/office/drawing/2014/main" id="{8651272D-BC1A-C0E1-34B7-8F32BE52CEFA}"/>
              </a:ext>
            </a:extLst>
          </p:cNvPr>
          <p:cNvSpPr>
            <a:spLocks noGrp="1"/>
          </p:cNvSpPr>
          <p:nvPr>
            <p:ph type="sldNum" sz="quarter" idx="11"/>
          </p:nvPr>
        </p:nvSpPr>
        <p:spPr/>
        <p:txBody>
          <a:bodyPr/>
          <a:lstStyle/>
          <a:p>
            <a:fld id="{F33A6336-350C-4645-91C3-F74B6FAA3687}" type="slidenum">
              <a:rPr lang="en-GB" smtClean="0"/>
              <a:pPr/>
              <a:t>11</a:t>
            </a:fld>
            <a:endParaRPr lang="en-GB" dirty="0"/>
          </a:p>
        </p:txBody>
      </p:sp>
      <p:sp>
        <p:nvSpPr>
          <p:cNvPr id="5" name="Tijdelijke aanduiding voor tekst 4">
            <a:extLst>
              <a:ext uri="{FF2B5EF4-FFF2-40B4-BE49-F238E27FC236}">
                <a16:creationId xmlns:a16="http://schemas.microsoft.com/office/drawing/2014/main" id="{6F0F8AE3-FA92-1A18-5890-FBC83C92892A}"/>
              </a:ext>
            </a:extLst>
          </p:cNvPr>
          <p:cNvSpPr>
            <a:spLocks noGrp="1"/>
          </p:cNvSpPr>
          <p:nvPr>
            <p:ph type="body" sz="quarter" idx="12"/>
          </p:nvPr>
        </p:nvSpPr>
        <p:spPr>
          <a:xfrm>
            <a:off x="874712" y="1109980"/>
            <a:ext cx="5220000" cy="4425950"/>
          </a:xfrm>
        </p:spPr>
        <p:txBody>
          <a:bodyPr/>
          <a:lstStyle/>
          <a:p>
            <a:r>
              <a:rPr lang="nl-NL" dirty="0"/>
              <a:t>Web van documenten</a:t>
            </a:r>
          </a:p>
        </p:txBody>
      </p:sp>
      <p:pic>
        <p:nvPicPr>
          <p:cNvPr id="17" name="Picture 16">
            <a:extLst>
              <a:ext uri="{FF2B5EF4-FFF2-40B4-BE49-F238E27FC236}">
                <a16:creationId xmlns:a16="http://schemas.microsoft.com/office/drawing/2014/main" id="{06BFF196-FF56-0A0E-AABD-E215F0B64F61}"/>
              </a:ext>
            </a:extLst>
          </p:cNvPr>
          <p:cNvPicPr>
            <a:picLocks noChangeAspect="1"/>
          </p:cNvPicPr>
          <p:nvPr/>
        </p:nvPicPr>
        <p:blipFill>
          <a:blip r:embed="rId2"/>
          <a:stretch>
            <a:fillRect/>
          </a:stretch>
        </p:blipFill>
        <p:spPr>
          <a:xfrm>
            <a:off x="4393265" y="614680"/>
            <a:ext cx="7798735" cy="6858000"/>
          </a:xfrm>
          <a:prstGeom prst="rect">
            <a:avLst/>
          </a:prstGeom>
        </p:spPr>
      </p:pic>
      <p:sp>
        <p:nvSpPr>
          <p:cNvPr id="20" name="Tijdelijke aanduiding voor tekst 4">
            <a:extLst>
              <a:ext uri="{FF2B5EF4-FFF2-40B4-BE49-F238E27FC236}">
                <a16:creationId xmlns:a16="http://schemas.microsoft.com/office/drawing/2014/main" id="{1F84750E-07EE-733E-96B8-30DB3DD09148}"/>
              </a:ext>
            </a:extLst>
          </p:cNvPr>
          <p:cNvSpPr txBox="1">
            <a:spLocks/>
          </p:cNvSpPr>
          <p:nvPr/>
        </p:nvSpPr>
        <p:spPr>
          <a:xfrm>
            <a:off x="874712" y="1968500"/>
            <a:ext cx="5220000" cy="4425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24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1800" b="0" kern="1200">
                <a:solidFill>
                  <a:schemeClr val="tx1"/>
                </a:solidFill>
                <a:latin typeface="+mn-lt"/>
                <a:ea typeface="+mn-ea"/>
                <a:cs typeface="+mn-cs"/>
              </a:defRPr>
            </a:lvl2pPr>
            <a:lvl3pPr marL="0" indent="0" algn="l" defTabSz="914400" rtl="0" eaLnBrk="1" latinLnBrk="0" hangingPunct="1">
              <a:lnSpc>
                <a:spcPct val="100000"/>
              </a:lnSpc>
              <a:spcBef>
                <a:spcPts val="1400"/>
              </a:spcBef>
              <a:spcAft>
                <a:spcPts val="0"/>
              </a:spcAft>
              <a:buFont typeface="Arial" panose="020B0604020202020204" pitchFamily="34" charset="0"/>
              <a:buNone/>
              <a:defRPr sz="1600" b="0" kern="1200">
                <a:solidFill>
                  <a:schemeClr val="tx1"/>
                </a:solidFill>
                <a:latin typeface="+mn-lt"/>
                <a:ea typeface="+mn-ea"/>
                <a:cs typeface="+mn-cs"/>
              </a:defRPr>
            </a:lvl3pPr>
            <a:lvl4pPr marL="144000" indent="-144000" algn="l" defTabSz="914400" rtl="0" eaLnBrk="1" latinLnBrk="0" hangingPunct="1">
              <a:lnSpc>
                <a:spcPct val="100000"/>
              </a:lnSpc>
              <a:spcBef>
                <a:spcPts val="800"/>
              </a:spcBef>
              <a:spcAft>
                <a:spcPts val="0"/>
              </a:spcAft>
              <a:buFont typeface="Arial" panose="020B0604020202020204" pitchFamily="34" charset="0"/>
              <a:buChar char="•"/>
              <a:defRPr sz="1600" b="0" kern="1200">
                <a:solidFill>
                  <a:schemeClr val="tx1"/>
                </a:solidFill>
                <a:latin typeface="+mn-lt"/>
                <a:ea typeface="+mn-ea"/>
                <a:cs typeface="+mn-cs"/>
              </a:defRPr>
            </a:lvl4pPr>
            <a:lvl5pPr marL="288000" indent="-144000" algn="l" defTabSz="914400" rtl="0" eaLnBrk="1" latinLnBrk="0" hangingPunct="1">
              <a:lnSpc>
                <a:spcPct val="100000"/>
              </a:lnSpc>
              <a:spcBef>
                <a:spcPts val="0"/>
              </a:spcBef>
              <a:spcAft>
                <a:spcPts val="0"/>
              </a:spcAft>
              <a:buFont typeface="Systeemlettertype regulier"/>
              <a:buChar char="-"/>
              <a:tabLst/>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1" indent="-285750">
              <a:buFont typeface="Arial" panose="020B0604020202020204" pitchFamily="34" charset="0"/>
              <a:buChar char="•"/>
            </a:pPr>
            <a:r>
              <a:rPr lang="nl-NL" dirty="0"/>
              <a:t>Sinds de jaren ‘90</a:t>
            </a:r>
          </a:p>
          <a:p>
            <a:pPr marL="285750" lvl="1" indent="-285750">
              <a:buFont typeface="Arial" panose="020B0604020202020204" pitchFamily="34" charset="0"/>
              <a:buChar char="•"/>
            </a:pPr>
            <a:r>
              <a:rPr lang="nl-NL" dirty="0"/>
              <a:t>Link (URL) voor elke pagina</a:t>
            </a:r>
          </a:p>
          <a:p>
            <a:pPr marL="285750" lvl="1" indent="-285750">
              <a:buFont typeface="Arial" panose="020B0604020202020204" pitchFamily="34" charset="0"/>
              <a:buChar char="•"/>
            </a:pPr>
            <a:r>
              <a:rPr lang="nl-NL" dirty="0"/>
              <a:t>Een site is een document</a:t>
            </a:r>
          </a:p>
          <a:p>
            <a:pPr marL="285750" lvl="1" indent="-285750">
              <a:buFont typeface="Arial" panose="020B0604020202020204" pitchFamily="34" charset="0"/>
              <a:buChar char="•"/>
            </a:pPr>
            <a:r>
              <a:rPr lang="nl-NL" dirty="0"/>
              <a:t>Links naar anders pagina’s</a:t>
            </a:r>
          </a:p>
          <a:p>
            <a:pPr marL="285750" lvl="1" indent="-285750">
              <a:buFont typeface="Arial" panose="020B0604020202020204" pitchFamily="34" charset="0"/>
              <a:buChar char="•"/>
            </a:pPr>
            <a:r>
              <a:rPr lang="nl-NL" dirty="0"/>
              <a:t>Voor mensen</a:t>
            </a:r>
          </a:p>
        </p:txBody>
      </p:sp>
    </p:spTree>
    <p:extLst>
      <p:ext uri="{BB962C8B-B14F-4D97-AF65-F5344CB8AC3E}">
        <p14:creationId xmlns:p14="http://schemas.microsoft.com/office/powerpoint/2010/main" val="3174861219"/>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oettekst 2">
            <a:extLst>
              <a:ext uri="{FF2B5EF4-FFF2-40B4-BE49-F238E27FC236}">
                <a16:creationId xmlns:a16="http://schemas.microsoft.com/office/drawing/2014/main" id="{1037FAE8-BA8C-4FA6-DEF6-3A1DB5D2324A}"/>
              </a:ext>
            </a:extLst>
          </p:cNvPr>
          <p:cNvSpPr>
            <a:spLocks noGrp="1"/>
          </p:cNvSpPr>
          <p:nvPr>
            <p:ph type="ftr" sz="quarter" idx="10"/>
          </p:nvPr>
        </p:nvSpPr>
        <p:spPr/>
        <p:txBody>
          <a:bodyPr/>
          <a:lstStyle/>
          <a:p>
            <a:r>
              <a:rPr lang="en-GB" dirty="0"/>
              <a:t>Wat is het</a:t>
            </a:r>
          </a:p>
        </p:txBody>
      </p:sp>
      <p:sp>
        <p:nvSpPr>
          <p:cNvPr id="4" name="Tijdelijke aanduiding voor dianummer 3">
            <a:extLst>
              <a:ext uri="{FF2B5EF4-FFF2-40B4-BE49-F238E27FC236}">
                <a16:creationId xmlns:a16="http://schemas.microsoft.com/office/drawing/2014/main" id="{8651272D-BC1A-C0E1-34B7-8F32BE52CEFA}"/>
              </a:ext>
            </a:extLst>
          </p:cNvPr>
          <p:cNvSpPr>
            <a:spLocks noGrp="1"/>
          </p:cNvSpPr>
          <p:nvPr>
            <p:ph type="sldNum" sz="quarter" idx="11"/>
          </p:nvPr>
        </p:nvSpPr>
        <p:spPr/>
        <p:txBody>
          <a:bodyPr/>
          <a:lstStyle/>
          <a:p>
            <a:fld id="{F33A6336-350C-4645-91C3-F74B6FAA3687}" type="slidenum">
              <a:rPr lang="en-GB" smtClean="0"/>
              <a:pPr/>
              <a:t>12</a:t>
            </a:fld>
            <a:endParaRPr lang="en-GB" dirty="0"/>
          </a:p>
        </p:txBody>
      </p:sp>
      <p:sp>
        <p:nvSpPr>
          <p:cNvPr id="5" name="Tijdelijke aanduiding voor tekst 4">
            <a:extLst>
              <a:ext uri="{FF2B5EF4-FFF2-40B4-BE49-F238E27FC236}">
                <a16:creationId xmlns:a16="http://schemas.microsoft.com/office/drawing/2014/main" id="{6F0F8AE3-FA92-1A18-5890-FBC83C92892A}"/>
              </a:ext>
            </a:extLst>
          </p:cNvPr>
          <p:cNvSpPr>
            <a:spLocks noGrp="1"/>
          </p:cNvSpPr>
          <p:nvPr>
            <p:ph type="body" sz="quarter" idx="12"/>
          </p:nvPr>
        </p:nvSpPr>
        <p:spPr>
          <a:xfrm>
            <a:off x="874712" y="1109980"/>
            <a:ext cx="5220000" cy="4425950"/>
          </a:xfrm>
        </p:spPr>
        <p:txBody>
          <a:bodyPr/>
          <a:lstStyle/>
          <a:p>
            <a:r>
              <a:rPr lang="nl-NL" dirty="0"/>
              <a:t>Gaat prima toch?</a:t>
            </a:r>
          </a:p>
        </p:txBody>
      </p:sp>
      <p:pic>
        <p:nvPicPr>
          <p:cNvPr id="19" name="Picture 18">
            <a:extLst>
              <a:ext uri="{FF2B5EF4-FFF2-40B4-BE49-F238E27FC236}">
                <a16:creationId xmlns:a16="http://schemas.microsoft.com/office/drawing/2014/main" id="{4C9027D1-EB8E-B68A-67F5-7665F8B10B75}"/>
              </a:ext>
            </a:extLst>
          </p:cNvPr>
          <p:cNvPicPr>
            <a:picLocks noChangeAspect="1"/>
          </p:cNvPicPr>
          <p:nvPr/>
        </p:nvPicPr>
        <p:blipFill>
          <a:blip r:embed="rId2"/>
          <a:stretch>
            <a:fillRect/>
          </a:stretch>
        </p:blipFill>
        <p:spPr>
          <a:xfrm>
            <a:off x="4690234" y="614680"/>
            <a:ext cx="7501766" cy="6858000"/>
          </a:xfrm>
          <a:prstGeom prst="rect">
            <a:avLst/>
          </a:prstGeom>
        </p:spPr>
      </p:pic>
      <p:sp>
        <p:nvSpPr>
          <p:cNvPr id="2" name="Tijdelijke aanduiding voor tekst 4">
            <a:extLst>
              <a:ext uri="{FF2B5EF4-FFF2-40B4-BE49-F238E27FC236}">
                <a16:creationId xmlns:a16="http://schemas.microsoft.com/office/drawing/2014/main" id="{EDC7A162-BA64-0D47-FF82-EF6CE6D53A5D}"/>
              </a:ext>
            </a:extLst>
          </p:cNvPr>
          <p:cNvSpPr txBox="1">
            <a:spLocks/>
          </p:cNvSpPr>
          <p:nvPr/>
        </p:nvSpPr>
        <p:spPr>
          <a:xfrm>
            <a:off x="874712" y="1968500"/>
            <a:ext cx="5220000" cy="4425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24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1800" b="0" kern="1200">
                <a:solidFill>
                  <a:schemeClr val="tx1"/>
                </a:solidFill>
                <a:latin typeface="+mn-lt"/>
                <a:ea typeface="+mn-ea"/>
                <a:cs typeface="+mn-cs"/>
              </a:defRPr>
            </a:lvl2pPr>
            <a:lvl3pPr marL="0" indent="0" algn="l" defTabSz="914400" rtl="0" eaLnBrk="1" latinLnBrk="0" hangingPunct="1">
              <a:lnSpc>
                <a:spcPct val="100000"/>
              </a:lnSpc>
              <a:spcBef>
                <a:spcPts val="1400"/>
              </a:spcBef>
              <a:spcAft>
                <a:spcPts val="0"/>
              </a:spcAft>
              <a:buFont typeface="Arial" panose="020B0604020202020204" pitchFamily="34" charset="0"/>
              <a:buNone/>
              <a:defRPr sz="1600" b="0" kern="1200">
                <a:solidFill>
                  <a:schemeClr val="tx1"/>
                </a:solidFill>
                <a:latin typeface="+mn-lt"/>
                <a:ea typeface="+mn-ea"/>
                <a:cs typeface="+mn-cs"/>
              </a:defRPr>
            </a:lvl3pPr>
            <a:lvl4pPr marL="144000" indent="-144000" algn="l" defTabSz="914400" rtl="0" eaLnBrk="1" latinLnBrk="0" hangingPunct="1">
              <a:lnSpc>
                <a:spcPct val="100000"/>
              </a:lnSpc>
              <a:spcBef>
                <a:spcPts val="800"/>
              </a:spcBef>
              <a:spcAft>
                <a:spcPts val="0"/>
              </a:spcAft>
              <a:buFont typeface="Arial" panose="020B0604020202020204" pitchFamily="34" charset="0"/>
              <a:buChar char="•"/>
              <a:defRPr sz="1600" b="0" kern="1200">
                <a:solidFill>
                  <a:schemeClr val="tx1"/>
                </a:solidFill>
                <a:latin typeface="+mn-lt"/>
                <a:ea typeface="+mn-ea"/>
                <a:cs typeface="+mn-cs"/>
              </a:defRPr>
            </a:lvl4pPr>
            <a:lvl5pPr marL="288000" indent="-144000" algn="l" defTabSz="914400" rtl="0" eaLnBrk="1" latinLnBrk="0" hangingPunct="1">
              <a:lnSpc>
                <a:spcPct val="100000"/>
              </a:lnSpc>
              <a:spcBef>
                <a:spcPts val="0"/>
              </a:spcBef>
              <a:spcAft>
                <a:spcPts val="0"/>
              </a:spcAft>
              <a:buFont typeface="Systeemlettertype regulier"/>
              <a:buChar char="-"/>
              <a:tabLst/>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1" indent="-285750">
              <a:buFont typeface="Arial" panose="020B0604020202020204" pitchFamily="34" charset="0"/>
              <a:buChar char="•"/>
            </a:pPr>
            <a:r>
              <a:rPr lang="nl-NL" dirty="0"/>
              <a:t>Semantiek van pagina is begrijpelijk</a:t>
            </a:r>
          </a:p>
          <a:p>
            <a:pPr marL="285750" lvl="1" indent="-285750">
              <a:buFont typeface="Arial" panose="020B0604020202020204" pitchFamily="34" charset="0"/>
              <a:buChar char="•"/>
            </a:pPr>
            <a:r>
              <a:rPr lang="nl-NL" dirty="0"/>
              <a:t>Als we taal, schrift en domein weten</a:t>
            </a:r>
          </a:p>
          <a:p>
            <a:pPr marL="285750" lvl="1" indent="-285750">
              <a:buFont typeface="Arial" panose="020B0604020202020204" pitchFamily="34" charset="0"/>
              <a:buChar char="•"/>
            </a:pPr>
            <a:endParaRPr lang="nl-NL" dirty="0"/>
          </a:p>
          <a:p>
            <a:pPr marL="285750" lvl="1" indent="-285750">
              <a:buFont typeface="Arial" panose="020B0604020202020204" pitchFamily="34" charset="0"/>
              <a:buChar char="•"/>
            </a:pPr>
            <a:endParaRPr lang="nl-NL" dirty="0"/>
          </a:p>
          <a:p>
            <a:pPr lvl="1"/>
            <a:r>
              <a:rPr lang="nl-NL" dirty="0"/>
              <a:t>Maar:</a:t>
            </a:r>
          </a:p>
          <a:p>
            <a:pPr marL="285750" lvl="1" indent="-285750">
              <a:buFont typeface="Arial" panose="020B0604020202020204" pitchFamily="34" charset="0"/>
              <a:buChar char="•"/>
            </a:pPr>
            <a:r>
              <a:rPr lang="en-US" dirty="0" err="1"/>
              <a:t>Semantiek</a:t>
            </a:r>
            <a:r>
              <a:rPr lang="en-US" dirty="0"/>
              <a:t> is </a:t>
            </a:r>
            <a:r>
              <a:rPr lang="en-US" dirty="0" err="1"/>
              <a:t>moeilijk</a:t>
            </a:r>
            <a:r>
              <a:rPr lang="en-US" dirty="0"/>
              <a:t> </a:t>
            </a:r>
            <a:r>
              <a:rPr lang="en-US" dirty="0" err="1"/>
              <a:t>voor</a:t>
            </a:r>
            <a:r>
              <a:rPr lang="en-US" dirty="0"/>
              <a:t> machines</a:t>
            </a:r>
          </a:p>
          <a:p>
            <a:pPr marL="285750" lvl="1" indent="-285750">
              <a:buFont typeface="Arial" panose="020B0604020202020204" pitchFamily="34" charset="0"/>
              <a:buChar char="•"/>
            </a:pPr>
            <a:r>
              <a:rPr lang="en-US" dirty="0"/>
              <a:t>Context mist </a:t>
            </a:r>
            <a:r>
              <a:rPr lang="en-US" dirty="0" err="1"/>
              <a:t>vaak</a:t>
            </a:r>
            <a:endParaRPr lang="en-US" dirty="0"/>
          </a:p>
          <a:p>
            <a:pPr marL="285750" lvl="1" indent="-285750">
              <a:buFont typeface="Arial" panose="020B0604020202020204" pitchFamily="34" charset="0"/>
              <a:buChar char="•"/>
            </a:pPr>
            <a:r>
              <a:rPr lang="en-US" dirty="0" err="1"/>
              <a:t>Voorbeeld</a:t>
            </a:r>
            <a:r>
              <a:rPr lang="en-US" dirty="0"/>
              <a:t>: Jaguar</a:t>
            </a:r>
            <a:endParaRPr lang="nl-NL" dirty="0"/>
          </a:p>
        </p:txBody>
      </p:sp>
      <p:pic>
        <p:nvPicPr>
          <p:cNvPr id="7" name="Picture 6" descr="A group of cheetahs with a blue car and computer parts&#10;&#10;Description automatically generated">
            <a:extLst>
              <a:ext uri="{FF2B5EF4-FFF2-40B4-BE49-F238E27FC236}">
                <a16:creationId xmlns:a16="http://schemas.microsoft.com/office/drawing/2014/main" id="{0CCA6640-5492-BDBD-169A-E9375D0F4010}"/>
              </a:ext>
            </a:extLst>
          </p:cNvPr>
          <p:cNvPicPr>
            <a:picLocks noChangeAspect="1"/>
          </p:cNvPicPr>
          <p:nvPr/>
        </p:nvPicPr>
        <p:blipFill>
          <a:blip r:embed="rId3"/>
          <a:stretch>
            <a:fillRect/>
          </a:stretch>
        </p:blipFill>
        <p:spPr>
          <a:xfrm>
            <a:off x="5913120" y="613605"/>
            <a:ext cx="6278880" cy="6278880"/>
          </a:xfrm>
          <a:prstGeom prst="rect">
            <a:avLst/>
          </a:prstGeom>
        </p:spPr>
      </p:pic>
    </p:spTree>
    <p:extLst>
      <p:ext uri="{BB962C8B-B14F-4D97-AF65-F5344CB8AC3E}">
        <p14:creationId xmlns:p14="http://schemas.microsoft.com/office/powerpoint/2010/main" val="16696398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FA99B-2AEC-44F1-3AF3-71DF30AEAF65}"/>
              </a:ext>
            </a:extLst>
          </p:cNvPr>
          <p:cNvSpPr>
            <a:spLocks noGrp="1"/>
          </p:cNvSpPr>
          <p:nvPr>
            <p:ph type="title"/>
          </p:nvPr>
        </p:nvSpPr>
        <p:spPr/>
        <p:txBody>
          <a:bodyPr/>
          <a:lstStyle/>
          <a:p>
            <a:endParaRPr lang="en-US" dirty="0"/>
          </a:p>
        </p:txBody>
      </p:sp>
      <p:sp>
        <p:nvSpPr>
          <p:cNvPr id="3" name="Footer Placeholder 2">
            <a:extLst>
              <a:ext uri="{FF2B5EF4-FFF2-40B4-BE49-F238E27FC236}">
                <a16:creationId xmlns:a16="http://schemas.microsoft.com/office/drawing/2014/main" id="{9E4417A1-4CE0-A627-37A9-5A826F0599B4}"/>
              </a:ext>
            </a:extLst>
          </p:cNvPr>
          <p:cNvSpPr>
            <a:spLocks noGrp="1"/>
          </p:cNvSpPr>
          <p:nvPr>
            <p:ph type="ftr" sz="quarter" idx="10"/>
          </p:nvPr>
        </p:nvSpPr>
        <p:spPr/>
        <p:txBody>
          <a:bodyPr/>
          <a:lstStyle/>
          <a:p>
            <a:r>
              <a:rPr lang="en-GB" dirty="0"/>
              <a:t>Wat is het</a:t>
            </a:r>
          </a:p>
        </p:txBody>
      </p:sp>
      <p:sp>
        <p:nvSpPr>
          <p:cNvPr id="4" name="Slide Number Placeholder 3">
            <a:extLst>
              <a:ext uri="{FF2B5EF4-FFF2-40B4-BE49-F238E27FC236}">
                <a16:creationId xmlns:a16="http://schemas.microsoft.com/office/drawing/2014/main" id="{0507B2D6-44FE-D344-BCB8-1CA3964F6CF3}"/>
              </a:ext>
            </a:extLst>
          </p:cNvPr>
          <p:cNvSpPr>
            <a:spLocks noGrp="1"/>
          </p:cNvSpPr>
          <p:nvPr>
            <p:ph type="sldNum" sz="quarter" idx="11"/>
          </p:nvPr>
        </p:nvSpPr>
        <p:spPr/>
        <p:txBody>
          <a:bodyPr/>
          <a:lstStyle/>
          <a:p>
            <a:fld id="{F33A6336-350C-4645-91C3-F74B6FAA3687}" type="slidenum">
              <a:rPr lang="en-GB" smtClean="0"/>
              <a:pPr/>
              <a:t>13</a:t>
            </a:fld>
            <a:endParaRPr lang="en-GB" dirty="0"/>
          </a:p>
        </p:txBody>
      </p:sp>
      <p:sp>
        <p:nvSpPr>
          <p:cNvPr id="5" name="Text Placeholder 4">
            <a:extLst>
              <a:ext uri="{FF2B5EF4-FFF2-40B4-BE49-F238E27FC236}">
                <a16:creationId xmlns:a16="http://schemas.microsoft.com/office/drawing/2014/main" id="{296D5C5A-E69A-419B-1B78-088BA343DC1F}"/>
              </a:ext>
            </a:extLst>
          </p:cNvPr>
          <p:cNvSpPr>
            <a:spLocks noGrp="1"/>
          </p:cNvSpPr>
          <p:nvPr>
            <p:ph type="body" sz="quarter" idx="12"/>
          </p:nvPr>
        </p:nvSpPr>
        <p:spPr/>
        <p:txBody>
          <a:bodyPr/>
          <a:lstStyle/>
          <a:p>
            <a:endParaRPr lang="en-US" dirty="0"/>
          </a:p>
        </p:txBody>
      </p:sp>
      <p:sp>
        <p:nvSpPr>
          <p:cNvPr id="6" name="Text Placeholder 5">
            <a:extLst>
              <a:ext uri="{FF2B5EF4-FFF2-40B4-BE49-F238E27FC236}">
                <a16:creationId xmlns:a16="http://schemas.microsoft.com/office/drawing/2014/main" id="{CDB8E3DE-DBD1-7ED5-33B6-A10BD6E34A8C}"/>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579C19BB-E2D5-6C2B-546F-BA1CE9C82D3E}"/>
              </a:ext>
            </a:extLst>
          </p:cNvPr>
          <p:cNvPicPr>
            <a:picLocks noChangeAspect="1"/>
          </p:cNvPicPr>
          <p:nvPr/>
        </p:nvPicPr>
        <p:blipFill>
          <a:blip r:embed="rId3"/>
          <a:stretch>
            <a:fillRect/>
          </a:stretch>
        </p:blipFill>
        <p:spPr>
          <a:xfrm>
            <a:off x="2388781" y="1300819"/>
            <a:ext cx="9647275" cy="5459063"/>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58028760-1FDF-2C28-AEC3-3748040DD64B}"/>
              </a:ext>
            </a:extLst>
          </p:cNvPr>
          <p:cNvSpPr txBox="1"/>
          <p:nvPr/>
        </p:nvSpPr>
        <p:spPr>
          <a:xfrm>
            <a:off x="715926" y="665615"/>
            <a:ext cx="8732874" cy="369332"/>
          </a:xfrm>
          <a:prstGeom prst="rect">
            <a:avLst/>
          </a:prstGeom>
          <a:noFill/>
        </p:spPr>
        <p:txBody>
          <a:bodyPr wrap="square">
            <a:spAutoFit/>
          </a:bodyPr>
          <a:lstStyle/>
          <a:p>
            <a:r>
              <a:rPr lang="nl-NL" b="1" dirty="0"/>
              <a:t>Sheet uit 2020: </a:t>
            </a:r>
            <a:r>
              <a:rPr lang="nl-NL" b="1" dirty="0" err="1"/>
              <a:t>Linked</a:t>
            </a:r>
            <a:r>
              <a:rPr lang="nl-NL" b="1" dirty="0"/>
              <a:t> Data </a:t>
            </a:r>
            <a:r>
              <a:rPr lang="nl-NL" b="1" dirty="0" err="1"/>
              <a:t>and</a:t>
            </a:r>
            <a:r>
              <a:rPr lang="nl-NL" b="1" dirty="0"/>
              <a:t> </a:t>
            </a:r>
            <a:r>
              <a:rPr lang="nl-NL" b="1" dirty="0" err="1"/>
              <a:t>Semantic</a:t>
            </a:r>
            <a:r>
              <a:rPr lang="nl-NL" b="1" dirty="0"/>
              <a:t> Web: </a:t>
            </a:r>
            <a:r>
              <a:rPr lang="nl-NL" b="1" dirty="0" err="1"/>
              <a:t>Lecture</a:t>
            </a:r>
            <a:r>
              <a:rPr lang="nl-NL" b="1" dirty="0"/>
              <a:t> 3 van Universiteit Twente</a:t>
            </a:r>
          </a:p>
        </p:txBody>
      </p:sp>
    </p:spTree>
    <p:extLst>
      <p:ext uri="{BB962C8B-B14F-4D97-AF65-F5344CB8AC3E}">
        <p14:creationId xmlns:p14="http://schemas.microsoft.com/office/powerpoint/2010/main" val="3645283166"/>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126FD-7264-3F30-BC4F-B4A8AA8E39EE}"/>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963FDDEA-9595-17C4-9FDB-60F1AC505FAE}"/>
              </a:ext>
            </a:extLst>
          </p:cNvPr>
          <p:cNvSpPr>
            <a:spLocks noGrp="1"/>
          </p:cNvSpPr>
          <p:nvPr>
            <p:ph type="ftr" sz="quarter" idx="10"/>
          </p:nvPr>
        </p:nvSpPr>
        <p:spPr/>
        <p:txBody>
          <a:bodyPr/>
          <a:lstStyle/>
          <a:p>
            <a:r>
              <a:rPr lang="en-GB" dirty="0"/>
              <a:t>Wat is het</a:t>
            </a:r>
          </a:p>
        </p:txBody>
      </p:sp>
      <p:sp>
        <p:nvSpPr>
          <p:cNvPr id="4" name="Slide Number Placeholder 3">
            <a:extLst>
              <a:ext uri="{FF2B5EF4-FFF2-40B4-BE49-F238E27FC236}">
                <a16:creationId xmlns:a16="http://schemas.microsoft.com/office/drawing/2014/main" id="{9CA5C611-A7D8-44A1-D0DA-A39130CDE7CB}"/>
              </a:ext>
            </a:extLst>
          </p:cNvPr>
          <p:cNvSpPr>
            <a:spLocks noGrp="1"/>
          </p:cNvSpPr>
          <p:nvPr>
            <p:ph type="sldNum" sz="quarter" idx="11"/>
          </p:nvPr>
        </p:nvSpPr>
        <p:spPr/>
        <p:txBody>
          <a:bodyPr/>
          <a:lstStyle/>
          <a:p>
            <a:fld id="{F33A6336-350C-4645-91C3-F74B6FAA3687}" type="slidenum">
              <a:rPr lang="en-GB" smtClean="0"/>
              <a:pPr/>
              <a:t>14</a:t>
            </a:fld>
            <a:endParaRPr lang="en-GB" dirty="0"/>
          </a:p>
        </p:txBody>
      </p:sp>
      <p:sp>
        <p:nvSpPr>
          <p:cNvPr id="5" name="Text Placeholder 4">
            <a:extLst>
              <a:ext uri="{FF2B5EF4-FFF2-40B4-BE49-F238E27FC236}">
                <a16:creationId xmlns:a16="http://schemas.microsoft.com/office/drawing/2014/main" id="{9ED18ED5-8216-7527-08BF-C1DB983E9218}"/>
              </a:ext>
            </a:extLst>
          </p:cNvPr>
          <p:cNvSpPr>
            <a:spLocks noGrp="1"/>
          </p:cNvSpPr>
          <p:nvPr>
            <p:ph type="body" sz="quarter" idx="12"/>
          </p:nvPr>
        </p:nvSpPr>
        <p:spPr/>
        <p:txBody>
          <a:bodyPr/>
          <a:lstStyle/>
          <a:p>
            <a:endParaRPr lang="en-US" dirty="0"/>
          </a:p>
        </p:txBody>
      </p:sp>
      <p:sp>
        <p:nvSpPr>
          <p:cNvPr id="6" name="Text Placeholder 5">
            <a:extLst>
              <a:ext uri="{FF2B5EF4-FFF2-40B4-BE49-F238E27FC236}">
                <a16:creationId xmlns:a16="http://schemas.microsoft.com/office/drawing/2014/main" id="{AD46BD89-B810-CE51-C9C6-9EEE210B7AB5}"/>
              </a:ext>
            </a:extLst>
          </p:cNvPr>
          <p:cNvSpPr>
            <a:spLocks noGrp="1"/>
          </p:cNvSpPr>
          <p:nvPr>
            <p:ph type="body" sz="quarter" idx="13"/>
          </p:nvPr>
        </p:nvSpPr>
        <p:spPr/>
        <p:txBody>
          <a:bodyPr/>
          <a:lstStyle/>
          <a:p>
            <a:endParaRPr lang="en-US" dirty="0"/>
          </a:p>
        </p:txBody>
      </p:sp>
      <p:pic>
        <p:nvPicPr>
          <p:cNvPr id="8" name="Picture 7" descr="A graph showing a curve&#10;&#10;Description automatically generated with medium confidence">
            <a:extLst>
              <a:ext uri="{FF2B5EF4-FFF2-40B4-BE49-F238E27FC236}">
                <a16:creationId xmlns:a16="http://schemas.microsoft.com/office/drawing/2014/main" id="{66680B38-4225-D6F7-2EAA-B1840A84D865}"/>
              </a:ext>
            </a:extLst>
          </p:cNvPr>
          <p:cNvPicPr>
            <a:picLocks noChangeAspect="1"/>
          </p:cNvPicPr>
          <p:nvPr/>
        </p:nvPicPr>
        <p:blipFill>
          <a:blip r:embed="rId2"/>
          <a:stretch>
            <a:fillRect/>
          </a:stretch>
        </p:blipFill>
        <p:spPr>
          <a:xfrm>
            <a:off x="2204484" y="887002"/>
            <a:ext cx="9987516" cy="5750707"/>
          </a:xfrm>
          <a:prstGeom prst="rect">
            <a:avLst/>
          </a:prstGeom>
        </p:spPr>
      </p:pic>
      <p:sp>
        <p:nvSpPr>
          <p:cNvPr id="9" name="TextBox 8">
            <a:extLst>
              <a:ext uri="{FF2B5EF4-FFF2-40B4-BE49-F238E27FC236}">
                <a16:creationId xmlns:a16="http://schemas.microsoft.com/office/drawing/2014/main" id="{6304EB88-D976-471A-0604-CBC7AA04E6E6}"/>
              </a:ext>
            </a:extLst>
          </p:cNvPr>
          <p:cNvSpPr txBox="1"/>
          <p:nvPr/>
        </p:nvSpPr>
        <p:spPr>
          <a:xfrm>
            <a:off x="4649971" y="6618801"/>
            <a:ext cx="12101601" cy="276999"/>
          </a:xfrm>
          <a:prstGeom prst="rect">
            <a:avLst/>
          </a:prstGeom>
          <a:noFill/>
        </p:spPr>
        <p:txBody>
          <a:bodyPr wrap="square" rtlCol="0">
            <a:spAutoFit/>
          </a:bodyPr>
          <a:lstStyle/>
          <a:p>
            <a:r>
              <a:rPr lang="en-US" sz="1200" dirty="0">
                <a:hlinkClick r:id="rId3"/>
              </a:rPr>
              <a:t>https://www.linkedin.com/posts/svetlana-sicular-415549_ai-genai-responsibleai-activity-7208519032365305857-NHR8</a:t>
            </a:r>
            <a:r>
              <a:rPr lang="en-US" sz="1200" dirty="0"/>
              <a:t> </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E3E3F996-EE04-E849-7BC5-D7766A3FBF25}"/>
                  </a:ext>
                </a:extLst>
              </p14:cNvPr>
              <p14:cNvContentPartPr/>
              <p14:nvPr/>
            </p14:nvContentPartPr>
            <p14:xfrm>
              <a:off x="7729381" y="5166332"/>
              <a:ext cx="1515600" cy="511200"/>
            </p14:xfrm>
          </p:contentPart>
        </mc:Choice>
        <mc:Fallback xmlns="">
          <p:pic>
            <p:nvPicPr>
              <p:cNvPr id="10" name="Ink 9">
                <a:extLst>
                  <a:ext uri="{FF2B5EF4-FFF2-40B4-BE49-F238E27FC236}">
                    <a16:creationId xmlns:a16="http://schemas.microsoft.com/office/drawing/2014/main" id="{E3E3F996-EE04-E849-7BC5-D7766A3FBF25}"/>
                  </a:ext>
                </a:extLst>
              </p:cNvPr>
              <p:cNvPicPr/>
              <p:nvPr/>
            </p:nvPicPr>
            <p:blipFill>
              <a:blip r:embed="rId5"/>
              <a:stretch>
                <a:fillRect/>
              </a:stretch>
            </p:blipFill>
            <p:spPr>
              <a:xfrm>
                <a:off x="7720741" y="5157692"/>
                <a:ext cx="1533240" cy="528840"/>
              </a:xfrm>
              <a:prstGeom prst="rect">
                <a:avLst/>
              </a:prstGeom>
            </p:spPr>
          </p:pic>
        </mc:Fallback>
      </mc:AlternateContent>
    </p:spTree>
    <p:extLst>
      <p:ext uri="{BB962C8B-B14F-4D97-AF65-F5344CB8AC3E}">
        <p14:creationId xmlns:p14="http://schemas.microsoft.com/office/powerpoint/2010/main" val="253218425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000" fill="hold"/>
                                        <p:tgtEl>
                                          <p:spTgt spid="1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diagram of a web of data&#10;&#10;Description automatically generated">
            <a:extLst>
              <a:ext uri="{FF2B5EF4-FFF2-40B4-BE49-F238E27FC236}">
                <a16:creationId xmlns:a16="http://schemas.microsoft.com/office/drawing/2014/main" id="{FFE74636-55EC-B934-B76F-041A1E9DE033}"/>
              </a:ext>
            </a:extLst>
          </p:cNvPr>
          <p:cNvPicPr>
            <a:picLocks noChangeAspect="1"/>
          </p:cNvPicPr>
          <p:nvPr/>
        </p:nvPicPr>
        <p:blipFill rotWithShape="1">
          <a:blip r:embed="rId2"/>
          <a:srcRect t="20210" b="25179"/>
          <a:stretch/>
        </p:blipFill>
        <p:spPr>
          <a:xfrm>
            <a:off x="932686" y="1606945"/>
            <a:ext cx="9175309" cy="2740294"/>
          </a:xfrm>
          <a:prstGeom prst="rect">
            <a:avLst/>
          </a:prstGeom>
        </p:spPr>
      </p:pic>
      <p:sp>
        <p:nvSpPr>
          <p:cNvPr id="3" name="Tijdelijke aanduiding voor voettekst 2">
            <a:extLst>
              <a:ext uri="{FF2B5EF4-FFF2-40B4-BE49-F238E27FC236}">
                <a16:creationId xmlns:a16="http://schemas.microsoft.com/office/drawing/2014/main" id="{1037FAE8-BA8C-4FA6-DEF6-3A1DB5D2324A}"/>
              </a:ext>
            </a:extLst>
          </p:cNvPr>
          <p:cNvSpPr>
            <a:spLocks noGrp="1"/>
          </p:cNvSpPr>
          <p:nvPr>
            <p:ph type="ftr" sz="quarter" idx="10"/>
          </p:nvPr>
        </p:nvSpPr>
        <p:spPr/>
        <p:txBody>
          <a:bodyPr/>
          <a:lstStyle/>
          <a:p>
            <a:r>
              <a:rPr lang="en-GB" dirty="0"/>
              <a:t>Wat is het</a:t>
            </a:r>
          </a:p>
        </p:txBody>
      </p:sp>
      <p:sp>
        <p:nvSpPr>
          <p:cNvPr id="4" name="Tijdelijke aanduiding voor dianummer 3">
            <a:extLst>
              <a:ext uri="{FF2B5EF4-FFF2-40B4-BE49-F238E27FC236}">
                <a16:creationId xmlns:a16="http://schemas.microsoft.com/office/drawing/2014/main" id="{8651272D-BC1A-C0E1-34B7-8F32BE52CEFA}"/>
              </a:ext>
            </a:extLst>
          </p:cNvPr>
          <p:cNvSpPr>
            <a:spLocks noGrp="1"/>
          </p:cNvSpPr>
          <p:nvPr>
            <p:ph type="sldNum" sz="quarter" idx="11"/>
          </p:nvPr>
        </p:nvSpPr>
        <p:spPr/>
        <p:txBody>
          <a:bodyPr/>
          <a:lstStyle/>
          <a:p>
            <a:fld id="{F33A6336-350C-4645-91C3-F74B6FAA3687}" type="slidenum">
              <a:rPr lang="en-GB" smtClean="0"/>
              <a:pPr/>
              <a:t>15</a:t>
            </a:fld>
            <a:endParaRPr lang="en-GB" dirty="0"/>
          </a:p>
        </p:txBody>
      </p:sp>
      <p:sp>
        <p:nvSpPr>
          <p:cNvPr id="5" name="Tijdelijke aanduiding voor tekst 4">
            <a:extLst>
              <a:ext uri="{FF2B5EF4-FFF2-40B4-BE49-F238E27FC236}">
                <a16:creationId xmlns:a16="http://schemas.microsoft.com/office/drawing/2014/main" id="{6F0F8AE3-FA92-1A18-5890-FBC83C92892A}"/>
              </a:ext>
            </a:extLst>
          </p:cNvPr>
          <p:cNvSpPr>
            <a:spLocks noGrp="1"/>
          </p:cNvSpPr>
          <p:nvPr>
            <p:ph type="body" sz="quarter" idx="12"/>
          </p:nvPr>
        </p:nvSpPr>
        <p:spPr>
          <a:xfrm>
            <a:off x="874712" y="1109980"/>
            <a:ext cx="5220000" cy="4425950"/>
          </a:xfrm>
        </p:spPr>
        <p:txBody>
          <a:bodyPr/>
          <a:lstStyle/>
          <a:p>
            <a:r>
              <a:rPr lang="nl-NL" dirty="0"/>
              <a:t>Web van documenten (</a:t>
            </a:r>
            <a:r>
              <a:rPr lang="nl-NL" i="1" dirty="0"/>
              <a:t>HTML</a:t>
            </a:r>
            <a:r>
              <a:rPr lang="nl-NL" dirty="0"/>
              <a:t>)</a:t>
            </a:r>
          </a:p>
        </p:txBody>
      </p:sp>
      <p:sp>
        <p:nvSpPr>
          <p:cNvPr id="6" name="Tijdelijke aanduiding voor tekst 5">
            <a:extLst>
              <a:ext uri="{FF2B5EF4-FFF2-40B4-BE49-F238E27FC236}">
                <a16:creationId xmlns:a16="http://schemas.microsoft.com/office/drawing/2014/main" id="{57B0652E-286F-348B-250C-A3D2F16C966D}"/>
              </a:ext>
            </a:extLst>
          </p:cNvPr>
          <p:cNvSpPr>
            <a:spLocks noGrp="1"/>
          </p:cNvSpPr>
          <p:nvPr>
            <p:ph type="body" sz="quarter" idx="13"/>
          </p:nvPr>
        </p:nvSpPr>
        <p:spPr>
          <a:xfrm>
            <a:off x="6516388" y="1101573"/>
            <a:ext cx="5220000" cy="4425950"/>
          </a:xfrm>
        </p:spPr>
        <p:txBody>
          <a:bodyPr/>
          <a:lstStyle/>
          <a:p>
            <a:r>
              <a:rPr lang="nl-NL" dirty="0"/>
              <a:t>Web van data (</a:t>
            </a:r>
            <a:r>
              <a:rPr lang="nl-NL" i="1" dirty="0"/>
              <a:t>RDF</a:t>
            </a:r>
            <a:r>
              <a:rPr lang="nl-NL" dirty="0"/>
              <a:t>)</a:t>
            </a:r>
          </a:p>
          <a:p>
            <a:endParaRPr lang="en-GB" dirty="0"/>
          </a:p>
        </p:txBody>
      </p:sp>
      <p:grpSp>
        <p:nvGrpSpPr>
          <p:cNvPr id="7" name="Group 6">
            <a:extLst>
              <a:ext uri="{FF2B5EF4-FFF2-40B4-BE49-F238E27FC236}">
                <a16:creationId xmlns:a16="http://schemas.microsoft.com/office/drawing/2014/main" id="{084C6ED7-3B08-1FED-0CB4-64BAC9595E18}"/>
              </a:ext>
            </a:extLst>
          </p:cNvPr>
          <p:cNvGrpSpPr/>
          <p:nvPr/>
        </p:nvGrpSpPr>
        <p:grpSpPr>
          <a:xfrm>
            <a:off x="6817836" y="5071203"/>
            <a:ext cx="6217200" cy="1547598"/>
            <a:chOff x="6487426" y="4329073"/>
            <a:chExt cx="6217200" cy="1547598"/>
          </a:xfrm>
        </p:grpSpPr>
        <p:sp>
          <p:nvSpPr>
            <p:cNvPr id="8" name="Afgeronde rechthoek 3">
              <a:extLst>
                <a:ext uri="{FF2B5EF4-FFF2-40B4-BE49-F238E27FC236}">
                  <a16:creationId xmlns:a16="http://schemas.microsoft.com/office/drawing/2014/main" id="{47BC373C-3CF3-DECB-1084-0A441D254DD9}"/>
                </a:ext>
              </a:extLst>
            </p:cNvPr>
            <p:cNvSpPr/>
            <p:nvPr/>
          </p:nvSpPr>
          <p:spPr>
            <a:xfrm>
              <a:off x="6487426" y="4332271"/>
              <a:ext cx="6217200" cy="1544400"/>
            </a:xfrm>
            <a:prstGeom prst="roundRect">
              <a:avLst>
                <a:gd name="adj" fmla="val 6328"/>
              </a:avLst>
            </a:prstGeom>
            <a:solidFill>
              <a:srgbClr val="000000"/>
            </a:solidFill>
            <a:ln w="12700" cap="flat">
              <a:noFill/>
              <a:prstDash val="solid"/>
              <a:miter/>
            </a:ln>
          </p:spPr>
          <p:txBody>
            <a:bodyPr rtlCol="0" anchor="ctr"/>
            <a:lstStyle/>
            <a:p>
              <a:pPr algn="l"/>
              <a:endParaRPr lang="nl-NL" dirty="0"/>
            </a:p>
          </p:txBody>
        </p:sp>
        <p:sp>
          <p:nvSpPr>
            <p:cNvPr id="9" name="Tijdelijke aanduiding voor inhoud 2">
              <a:extLst>
                <a:ext uri="{FF2B5EF4-FFF2-40B4-BE49-F238E27FC236}">
                  <a16:creationId xmlns:a16="http://schemas.microsoft.com/office/drawing/2014/main" id="{DB4E698F-A33E-69A0-F833-CB695DD66D6E}"/>
                </a:ext>
              </a:extLst>
            </p:cNvPr>
            <p:cNvSpPr txBox="1">
              <a:spLocks/>
            </p:cNvSpPr>
            <p:nvPr/>
          </p:nvSpPr>
          <p:spPr>
            <a:xfrm>
              <a:off x="6751110" y="4546600"/>
              <a:ext cx="4956315" cy="1292162"/>
            </a:xfrm>
            <a:prstGeom prst="rect">
              <a:avLst/>
            </a:prstGeom>
          </p:spPr>
          <p:txBody>
            <a:bodyPr vert="horz" lIns="0" tIns="0" rIns="0" bIns="0" rtlCol="0">
              <a:normAutofit fontScale="92500" lnSpcReduction="10000"/>
            </a:bodyPr>
            <a:lstStyle>
              <a:lvl1pPr marL="0" indent="0" algn="l" defTabSz="914400" rtl="0" eaLnBrk="1" latinLnBrk="0" hangingPunct="1">
                <a:lnSpc>
                  <a:spcPct val="140000"/>
                </a:lnSpc>
                <a:spcBef>
                  <a:spcPts val="1000"/>
                </a:spcBef>
                <a:buFont typeface="Arial" panose="020B0604020202020204" pitchFamily="34" charset="0"/>
                <a:buNone/>
                <a:defRPr sz="1800" kern="1200" baseline="0">
                  <a:solidFill>
                    <a:schemeClr val="tx1"/>
                  </a:solidFill>
                  <a:latin typeface="Trebuchet MS" panose="020B0703020202090204" pitchFamily="34" charset="0"/>
                  <a:ea typeface="+mn-ea"/>
                  <a:cs typeface="+mn-cs"/>
                </a:defRPr>
              </a:lvl1pPr>
              <a:lvl2pPr marL="288000" indent="0" algn="l"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Trebuchet MS" panose="020B0703020202090204" pitchFamily="34" charset="0"/>
                  <a:ea typeface="+mn-ea"/>
                  <a:cs typeface="+mn-cs"/>
                </a:defRPr>
              </a:lvl2pPr>
              <a:lvl3pPr marL="576000" indent="0" algn="l" defTabSz="914400" rtl="0" eaLnBrk="1" latinLnBrk="0" hangingPunct="1">
                <a:lnSpc>
                  <a:spcPct val="90000"/>
                </a:lnSpc>
                <a:spcBef>
                  <a:spcPts val="500"/>
                </a:spcBef>
                <a:buFont typeface="Arial" panose="020B0604020202020204" pitchFamily="34" charset="0"/>
                <a:buNone/>
                <a:defRPr sz="1400" kern="1200" baseline="0">
                  <a:solidFill>
                    <a:schemeClr val="tx1"/>
                  </a:solidFill>
                  <a:latin typeface="Trebuchet MS" panose="020B0703020202090204" pitchFamily="34" charset="0"/>
                  <a:ea typeface="+mn-ea"/>
                  <a:cs typeface="+mn-cs"/>
                </a:defRPr>
              </a:lvl3pPr>
              <a:lvl4pPr marL="864000" indent="0" algn="l" defTabSz="914400" rtl="0" eaLnBrk="1" latinLnBrk="0" hangingPunct="1">
                <a:lnSpc>
                  <a:spcPct val="90000"/>
                </a:lnSpc>
                <a:spcBef>
                  <a:spcPts val="500"/>
                </a:spcBef>
                <a:buFont typeface="Arial" panose="020B0604020202020204" pitchFamily="34" charset="0"/>
                <a:buNone/>
                <a:defRPr sz="1200" kern="1200" baseline="0">
                  <a:solidFill>
                    <a:schemeClr val="tx1"/>
                  </a:solidFill>
                  <a:latin typeface="Trebuchet MS" panose="020B0703020202090204" pitchFamily="34" charset="0"/>
                  <a:ea typeface="+mn-ea"/>
                  <a:cs typeface="+mn-cs"/>
                </a:defRPr>
              </a:lvl4pPr>
              <a:lvl5pPr marL="1152000" indent="0" algn="l" defTabSz="914400" rtl="0" eaLnBrk="1" latinLnBrk="0" hangingPunct="1">
                <a:lnSpc>
                  <a:spcPct val="90000"/>
                </a:lnSpc>
                <a:spcBef>
                  <a:spcPts val="500"/>
                </a:spcBef>
                <a:buFont typeface="Arial" panose="020B0604020202020204" pitchFamily="34" charset="0"/>
                <a:buNone/>
                <a:defRPr sz="1000" kern="1200" baseline="0">
                  <a:solidFill>
                    <a:schemeClr val="tx1"/>
                  </a:solidFill>
                  <a:latin typeface="Trebuchet MS" panose="020B070302020209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i="1" dirty="0">
                  <a:solidFill>
                    <a:schemeClr val="bg1"/>
                  </a:solidFill>
                  <a:latin typeface="+mn-lt"/>
                  <a:cs typeface="Arial" panose="020B0604020202020204" pitchFamily="34" charset="0"/>
                </a:rPr>
                <a:t>Set van best </a:t>
              </a:r>
              <a:r>
                <a:rPr lang="nl-NL" i="1" dirty="0" err="1">
                  <a:solidFill>
                    <a:schemeClr val="bg1"/>
                  </a:solidFill>
                  <a:latin typeface="+mn-lt"/>
                  <a:cs typeface="Arial" panose="020B0604020202020204" pitchFamily="34" charset="0"/>
                </a:rPr>
                <a:t>practices</a:t>
              </a:r>
              <a:r>
                <a:rPr lang="nl-NL" i="1" dirty="0">
                  <a:solidFill>
                    <a:schemeClr val="bg1"/>
                  </a:solidFill>
                  <a:latin typeface="+mn-lt"/>
                  <a:cs typeface="Arial" panose="020B0604020202020204" pitchFamily="34" charset="0"/>
                </a:rPr>
                <a:t> om gestructureerde gegevens op het web te publiceren en te verbinden</a:t>
              </a:r>
            </a:p>
            <a:p>
              <a:r>
                <a:rPr lang="nl-NL" sz="1400" i="1" dirty="0">
                  <a:solidFill>
                    <a:schemeClr val="bg1"/>
                  </a:solidFill>
                  <a:latin typeface="+mn-lt"/>
                  <a:cs typeface="Arial" panose="020B0604020202020204" pitchFamily="34" charset="0"/>
                </a:rPr>
                <a:t>Tim </a:t>
              </a:r>
              <a:r>
                <a:rPr lang="nl-NL" sz="1400" i="1" dirty="0" err="1">
                  <a:solidFill>
                    <a:schemeClr val="bg1"/>
                  </a:solidFill>
                  <a:latin typeface="+mn-lt"/>
                  <a:cs typeface="Arial" panose="020B0604020202020204" pitchFamily="34" charset="0"/>
                </a:rPr>
                <a:t>Berners</a:t>
              </a:r>
              <a:r>
                <a:rPr lang="nl-NL" sz="1400" i="1" dirty="0">
                  <a:solidFill>
                    <a:schemeClr val="bg1"/>
                  </a:solidFill>
                  <a:latin typeface="+mn-lt"/>
                  <a:cs typeface="Arial" panose="020B0604020202020204" pitchFamily="34" charset="0"/>
                </a:rPr>
                <a:t> Lee: The next web (TED2009)</a:t>
              </a:r>
              <a:br>
                <a:rPr lang="nl-NL" i="1" dirty="0">
                  <a:solidFill>
                    <a:schemeClr val="bg1"/>
                  </a:solidFill>
                  <a:latin typeface="+mn-lt"/>
                  <a:cs typeface="Arial" panose="020B0604020202020204" pitchFamily="34" charset="0"/>
                </a:rPr>
              </a:br>
              <a:r>
                <a:rPr lang="nl-NL" sz="1200" i="1" dirty="0">
                  <a:solidFill>
                    <a:schemeClr val="bg1"/>
                  </a:solidFill>
                  <a:latin typeface="+mn-lt"/>
                  <a:cs typeface="Arial" panose="020B0604020202020204" pitchFamily="34" charset="0"/>
                  <a:hlinkClick r:id="rId3">
                    <a:extLst>
                      <a:ext uri="{A12FA001-AC4F-418D-AE19-62706E023703}">
                        <ahyp:hlinkClr xmlns:ahyp="http://schemas.microsoft.com/office/drawing/2018/hyperlinkcolor" val="tx"/>
                      </a:ext>
                    </a:extLst>
                  </a:hlinkClick>
                </a:rPr>
                <a:t>https://www.ted.com/talks/tim_berners_lee_the_next_web</a:t>
              </a:r>
              <a:r>
                <a:rPr lang="nl-NL" sz="1200" i="1" dirty="0">
                  <a:solidFill>
                    <a:schemeClr val="bg1"/>
                  </a:solidFill>
                  <a:latin typeface="+mn-lt"/>
                  <a:cs typeface="Arial" panose="020B0604020202020204" pitchFamily="34" charset="0"/>
                </a:rPr>
                <a:t> </a:t>
              </a:r>
              <a:endParaRPr lang="nl-NL" i="1" dirty="0">
                <a:solidFill>
                  <a:schemeClr val="bg1"/>
                </a:solidFill>
                <a:latin typeface="+mn-lt"/>
                <a:cs typeface="Arial" panose="020B0604020202020204" pitchFamily="34" charset="0"/>
              </a:endParaRPr>
            </a:p>
          </p:txBody>
        </p:sp>
        <p:sp>
          <p:nvSpPr>
            <p:cNvPr id="10" name="Graphic 8">
              <a:extLst>
                <a:ext uri="{FF2B5EF4-FFF2-40B4-BE49-F238E27FC236}">
                  <a16:creationId xmlns:a16="http://schemas.microsoft.com/office/drawing/2014/main" id="{B0EA6B66-E34F-7DD4-257A-425BFF4310AF}"/>
                </a:ext>
              </a:extLst>
            </p:cNvPr>
            <p:cNvSpPr/>
            <p:nvPr/>
          </p:nvSpPr>
          <p:spPr>
            <a:xfrm>
              <a:off x="7015329" y="4329073"/>
              <a:ext cx="381758" cy="180864"/>
            </a:xfrm>
            <a:custGeom>
              <a:avLst/>
              <a:gdLst>
                <a:gd name="connsiteX0" fmla="*/ 49662 w 517168"/>
                <a:gd name="connsiteY0" fmla="*/ 0 h 245016"/>
                <a:gd name="connsiteX1" fmla="*/ 0 w 517168"/>
                <a:gd name="connsiteY1" fmla="*/ 245016 h 245016"/>
                <a:gd name="connsiteX2" fmla="*/ 516598 w 517168"/>
                <a:gd name="connsiteY2" fmla="*/ 1137 h 245016"/>
                <a:gd name="connsiteX3" fmla="*/ 517169 w 517168"/>
                <a:gd name="connsiteY3" fmla="*/ 0 h 245016"/>
                <a:gd name="connsiteX4" fmla="*/ 49662 w 517168"/>
                <a:gd name="connsiteY4" fmla="*/ 0 h 24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168" h="245016">
                  <a:moveTo>
                    <a:pt x="49662" y="0"/>
                  </a:moveTo>
                  <a:cubicBezTo>
                    <a:pt x="22833" y="79019"/>
                    <a:pt x="5708" y="161449"/>
                    <a:pt x="0" y="245016"/>
                  </a:cubicBezTo>
                  <a:cubicBezTo>
                    <a:pt x="109599" y="101190"/>
                    <a:pt x="279134" y="1137"/>
                    <a:pt x="516598" y="1137"/>
                  </a:cubicBezTo>
                  <a:lnTo>
                    <a:pt x="517169" y="0"/>
                  </a:lnTo>
                  <a:lnTo>
                    <a:pt x="49662" y="0"/>
                  </a:lnTo>
                  <a:close/>
                </a:path>
              </a:pathLst>
            </a:custGeom>
            <a:solidFill>
              <a:schemeClr val="bg1"/>
            </a:solidFill>
            <a:ln w="5652" cap="flat">
              <a:noFill/>
              <a:prstDash val="solid"/>
              <a:miter/>
            </a:ln>
          </p:spPr>
          <p:txBody>
            <a:bodyPr rtlCol="0" anchor="ctr"/>
            <a:lstStyle/>
            <a:p>
              <a:endParaRPr lang="nl-NL"/>
            </a:p>
          </p:txBody>
        </p:sp>
      </p:grpSp>
    </p:spTree>
    <p:extLst>
      <p:ext uri="{BB962C8B-B14F-4D97-AF65-F5344CB8AC3E}">
        <p14:creationId xmlns:p14="http://schemas.microsoft.com/office/powerpoint/2010/main" val="1022383304"/>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F6CDC-932B-AECB-78DC-95CE3BCFD954}"/>
              </a:ext>
            </a:extLst>
          </p:cNvPr>
          <p:cNvSpPr>
            <a:spLocks noGrp="1"/>
          </p:cNvSpPr>
          <p:nvPr>
            <p:ph type="title"/>
          </p:nvPr>
        </p:nvSpPr>
        <p:spPr/>
        <p:txBody>
          <a:bodyPr/>
          <a:lstStyle/>
          <a:p>
            <a:r>
              <a:rPr lang="nl-NL" dirty="0"/>
              <a:t>Gebruik van LinkedData</a:t>
            </a:r>
            <a:endParaRPr lang="en-US" dirty="0"/>
          </a:p>
        </p:txBody>
      </p:sp>
      <p:sp>
        <p:nvSpPr>
          <p:cNvPr id="3" name="Footer Placeholder 2">
            <a:extLst>
              <a:ext uri="{FF2B5EF4-FFF2-40B4-BE49-F238E27FC236}">
                <a16:creationId xmlns:a16="http://schemas.microsoft.com/office/drawing/2014/main" id="{989D0FF9-FFE7-19B9-5A6C-2B4882091B38}"/>
              </a:ext>
            </a:extLst>
          </p:cNvPr>
          <p:cNvSpPr>
            <a:spLocks noGrp="1"/>
          </p:cNvSpPr>
          <p:nvPr>
            <p:ph type="ftr" sz="quarter" idx="10"/>
          </p:nvPr>
        </p:nvSpPr>
        <p:spPr/>
        <p:txBody>
          <a:bodyPr/>
          <a:lstStyle/>
          <a:p>
            <a:r>
              <a:rPr lang="en-GB" dirty="0"/>
              <a:t>Wat is het</a:t>
            </a:r>
          </a:p>
        </p:txBody>
      </p:sp>
      <p:sp>
        <p:nvSpPr>
          <p:cNvPr id="4" name="Slide Number Placeholder 3">
            <a:extLst>
              <a:ext uri="{FF2B5EF4-FFF2-40B4-BE49-F238E27FC236}">
                <a16:creationId xmlns:a16="http://schemas.microsoft.com/office/drawing/2014/main" id="{16693F8B-8390-5210-C414-36A252BCF7A0}"/>
              </a:ext>
            </a:extLst>
          </p:cNvPr>
          <p:cNvSpPr>
            <a:spLocks noGrp="1"/>
          </p:cNvSpPr>
          <p:nvPr>
            <p:ph type="sldNum" sz="quarter" idx="11"/>
          </p:nvPr>
        </p:nvSpPr>
        <p:spPr/>
        <p:txBody>
          <a:bodyPr/>
          <a:lstStyle/>
          <a:p>
            <a:fld id="{F33A6336-350C-4645-91C3-F74B6FAA3687}" type="slidenum">
              <a:rPr lang="en-GB" smtClean="0"/>
              <a:pPr/>
              <a:t>16</a:t>
            </a:fld>
            <a:endParaRPr lang="en-GB" dirty="0"/>
          </a:p>
        </p:txBody>
      </p:sp>
      <p:sp>
        <p:nvSpPr>
          <p:cNvPr id="5" name="Text Placeholder 4">
            <a:extLst>
              <a:ext uri="{FF2B5EF4-FFF2-40B4-BE49-F238E27FC236}">
                <a16:creationId xmlns:a16="http://schemas.microsoft.com/office/drawing/2014/main" id="{1F446AE1-1376-1E1F-66B3-8FF6147E71E9}"/>
              </a:ext>
            </a:extLst>
          </p:cNvPr>
          <p:cNvSpPr>
            <a:spLocks noGrp="1"/>
          </p:cNvSpPr>
          <p:nvPr>
            <p:ph type="body" sz="quarter" idx="12"/>
          </p:nvPr>
        </p:nvSpPr>
        <p:spPr>
          <a:xfrm>
            <a:off x="874712" y="1968500"/>
            <a:ext cx="6366060" cy="4425950"/>
          </a:xfrm>
        </p:spPr>
        <p:txBody>
          <a:bodyPr/>
          <a:lstStyle/>
          <a:p>
            <a:pPr marL="355600" marR="0" lvl="0" indent="-342900" algn="l" defTabSz="914400" rtl="0" eaLnBrk="1" fontAlgn="auto" latinLnBrk="0" hangingPunct="1">
              <a:lnSpc>
                <a:spcPct val="150000"/>
              </a:lnSpc>
              <a:spcBef>
                <a:spcPts val="100"/>
              </a:spcBef>
              <a:spcAft>
                <a:spcPts val="0"/>
              </a:spcAft>
              <a:buClr>
                <a:srgbClr val="BFA763"/>
              </a:buClr>
              <a:buSzTx/>
              <a:buFont typeface="Arial" panose="020B0604020202020204" pitchFamily="34" charset="0"/>
              <a:buChar char="•"/>
              <a:tabLst/>
              <a:defRPr/>
            </a:pPr>
            <a:r>
              <a:rPr kumimoji="0" lang="nl-NL" sz="1800" b="0" i="0" u="none" strike="noStrike" kern="1200" cap="none" spc="0" normalizeH="0" baseline="0" noProof="0" dirty="0">
                <a:ln>
                  <a:noFill/>
                </a:ln>
                <a:solidFill>
                  <a:srgbClr val="000000"/>
                </a:solidFill>
                <a:effectLst/>
                <a:uLnTx/>
                <a:uFillTx/>
                <a:latin typeface="Arial"/>
                <a:ea typeface="+mn-ea"/>
                <a:cs typeface="Arial"/>
              </a:rPr>
              <a:t>IT, Zorg, Farmacie, </a:t>
            </a:r>
            <a:r>
              <a:rPr lang="nl-NL" sz="1800" b="0" dirty="0" err="1">
                <a:solidFill>
                  <a:srgbClr val="000000"/>
                </a:solidFill>
                <a:latin typeface="Arial"/>
                <a:cs typeface="Arial"/>
              </a:rPr>
              <a:t>Financieël</a:t>
            </a:r>
            <a:r>
              <a:rPr lang="nl-NL" sz="1800" b="0" dirty="0">
                <a:solidFill>
                  <a:srgbClr val="000000"/>
                </a:solidFill>
                <a:latin typeface="Arial"/>
                <a:cs typeface="Arial"/>
              </a:rPr>
              <a:t>, </a:t>
            </a:r>
            <a:r>
              <a:rPr kumimoji="0" lang="nl-NL" sz="1800" b="0" i="0" u="none" strike="noStrike" kern="1200" cap="none" spc="0" normalizeH="0" baseline="0" noProof="0" dirty="0">
                <a:ln>
                  <a:noFill/>
                </a:ln>
                <a:solidFill>
                  <a:srgbClr val="000000"/>
                </a:solidFill>
                <a:effectLst/>
                <a:uLnTx/>
                <a:uFillTx/>
                <a:latin typeface="Arial"/>
                <a:ea typeface="+mn-ea"/>
                <a:cs typeface="Arial"/>
              </a:rPr>
              <a:t>Overheid en Wetenschap</a:t>
            </a:r>
          </a:p>
          <a:p>
            <a:pPr marL="355600" marR="0" lvl="0" indent="-342900" algn="l" defTabSz="914400" rtl="0" eaLnBrk="1" fontAlgn="auto" latinLnBrk="0" hangingPunct="1">
              <a:lnSpc>
                <a:spcPct val="150000"/>
              </a:lnSpc>
              <a:spcBef>
                <a:spcPts val="100"/>
              </a:spcBef>
              <a:spcAft>
                <a:spcPts val="0"/>
              </a:spcAft>
              <a:buClr>
                <a:srgbClr val="BFA763"/>
              </a:buClr>
              <a:buSzTx/>
              <a:buFont typeface="Arial" panose="020B0604020202020204" pitchFamily="34" charset="0"/>
              <a:buChar char="•"/>
              <a:tabLst/>
              <a:defRPr/>
            </a:pPr>
            <a:r>
              <a:rPr kumimoji="0" lang="nl-NL" sz="1800" b="0" i="0" u="none" strike="noStrike" kern="1200" cap="none" spc="-5" normalizeH="0" baseline="0" noProof="0" dirty="0">
                <a:ln>
                  <a:noFill/>
                </a:ln>
                <a:solidFill>
                  <a:srgbClr val="000000"/>
                </a:solidFill>
                <a:effectLst/>
                <a:uLnTx/>
                <a:uFillTx/>
                <a:latin typeface="Arial"/>
                <a:ea typeface="+mn-ea"/>
                <a:cs typeface="Arial"/>
              </a:rPr>
              <a:t>Bedrijfsintern,</a:t>
            </a:r>
            <a:r>
              <a:rPr kumimoji="0" lang="nl-NL" sz="1800" b="0" i="0" u="none" strike="noStrike" kern="1200" cap="none" spc="5" normalizeH="0" baseline="0" noProof="0" dirty="0">
                <a:ln>
                  <a:noFill/>
                </a:ln>
                <a:solidFill>
                  <a:srgbClr val="000000"/>
                </a:solidFill>
                <a:effectLst/>
                <a:uLnTx/>
                <a:uFillTx/>
                <a:latin typeface="Arial"/>
                <a:ea typeface="+mn-ea"/>
                <a:cs typeface="Arial"/>
              </a:rPr>
              <a:t> </a:t>
            </a:r>
            <a:r>
              <a:rPr kumimoji="0" lang="nl-NL" sz="1800" b="0" i="0" u="none" strike="noStrike" kern="1200" cap="none" spc="0" normalizeH="0" baseline="0" noProof="0" dirty="0">
                <a:ln>
                  <a:noFill/>
                </a:ln>
                <a:solidFill>
                  <a:srgbClr val="000000"/>
                </a:solidFill>
                <a:effectLst/>
                <a:uLnTx/>
                <a:uFillTx/>
                <a:latin typeface="Arial"/>
                <a:ea typeface="+mn-ea"/>
                <a:cs typeface="Arial"/>
              </a:rPr>
              <a:t>voor</a:t>
            </a:r>
            <a:r>
              <a:rPr kumimoji="0" lang="nl-NL" sz="1800" b="0" i="0" u="none" strike="noStrike" kern="1200" cap="none" spc="10" normalizeH="0" baseline="0" noProof="0" dirty="0">
                <a:ln>
                  <a:noFill/>
                </a:ln>
                <a:solidFill>
                  <a:srgbClr val="000000"/>
                </a:solidFill>
                <a:effectLst/>
                <a:uLnTx/>
                <a:uFillTx/>
                <a:latin typeface="Arial"/>
                <a:ea typeface="+mn-ea"/>
                <a:cs typeface="Arial"/>
              </a:rPr>
              <a:t> </a:t>
            </a:r>
            <a:r>
              <a:rPr kumimoji="0" lang="nl-NL" sz="1800" b="0" i="0" u="none" strike="noStrike" kern="1200" cap="none" spc="-5" normalizeH="0" baseline="0" noProof="0" dirty="0">
                <a:ln>
                  <a:noFill/>
                </a:ln>
                <a:solidFill>
                  <a:srgbClr val="000000"/>
                </a:solidFill>
                <a:effectLst/>
                <a:uLnTx/>
                <a:uFillTx/>
                <a:latin typeface="Arial"/>
                <a:ea typeface="+mn-ea"/>
                <a:cs typeface="Arial"/>
              </a:rPr>
              <a:t>informatiedeling</a:t>
            </a:r>
            <a:r>
              <a:rPr kumimoji="0" lang="nl-NL" sz="1800" b="0" i="0" u="none" strike="noStrike" kern="1200" cap="none" spc="15" normalizeH="0" baseline="0" noProof="0" dirty="0">
                <a:ln>
                  <a:noFill/>
                </a:ln>
                <a:solidFill>
                  <a:srgbClr val="000000"/>
                </a:solidFill>
                <a:effectLst/>
                <a:uLnTx/>
                <a:uFillTx/>
                <a:latin typeface="Arial"/>
                <a:ea typeface="+mn-ea"/>
                <a:cs typeface="Arial"/>
              </a:rPr>
              <a:t> </a:t>
            </a:r>
            <a:r>
              <a:rPr kumimoji="0" lang="nl-NL" sz="1800" b="0" i="0" u="none" strike="noStrike" kern="1200" cap="none" spc="0" normalizeH="0" baseline="0" noProof="0" dirty="0">
                <a:ln>
                  <a:noFill/>
                </a:ln>
                <a:solidFill>
                  <a:srgbClr val="000000"/>
                </a:solidFill>
                <a:effectLst/>
                <a:uLnTx/>
                <a:uFillTx/>
                <a:latin typeface="Arial"/>
                <a:ea typeface="+mn-ea"/>
                <a:cs typeface="Arial"/>
              </a:rPr>
              <a:t>om</a:t>
            </a:r>
            <a:r>
              <a:rPr kumimoji="0" lang="nl-NL" sz="1800" b="0" i="0" u="none" strike="noStrike" kern="1200" cap="none" spc="10" normalizeH="0" baseline="0" noProof="0" dirty="0">
                <a:ln>
                  <a:noFill/>
                </a:ln>
                <a:solidFill>
                  <a:srgbClr val="000000"/>
                </a:solidFill>
                <a:effectLst/>
                <a:uLnTx/>
                <a:uFillTx/>
                <a:latin typeface="Arial"/>
                <a:ea typeface="+mn-ea"/>
                <a:cs typeface="Arial"/>
              </a:rPr>
              <a:t> </a:t>
            </a:r>
            <a:r>
              <a:rPr kumimoji="0" lang="nl-NL" sz="1800" b="0" i="0" u="none" strike="noStrike" kern="1200" cap="none" spc="-5" normalizeH="0" baseline="0" noProof="0" dirty="0">
                <a:ln>
                  <a:noFill/>
                </a:ln>
                <a:solidFill>
                  <a:srgbClr val="000000"/>
                </a:solidFill>
                <a:effectLst/>
                <a:uLnTx/>
                <a:uFillTx/>
                <a:latin typeface="Arial"/>
                <a:ea typeface="+mn-ea"/>
                <a:cs typeface="Arial"/>
              </a:rPr>
              <a:t>bedrijfsprocessen</a:t>
            </a:r>
            <a:r>
              <a:rPr kumimoji="0" lang="nl-NL" sz="1800" b="0" i="0" u="none" strike="noStrike" kern="1200" cap="none" spc="15" normalizeH="0" baseline="0" noProof="0" dirty="0">
                <a:ln>
                  <a:noFill/>
                </a:ln>
                <a:solidFill>
                  <a:srgbClr val="000000"/>
                </a:solidFill>
                <a:effectLst/>
                <a:uLnTx/>
                <a:uFillTx/>
                <a:latin typeface="Arial"/>
                <a:ea typeface="+mn-ea"/>
                <a:cs typeface="Arial"/>
              </a:rPr>
              <a:t> </a:t>
            </a:r>
            <a:r>
              <a:rPr kumimoji="0" lang="nl-NL" sz="1800" b="0" i="0" u="none" strike="noStrike" kern="1200" cap="none" spc="0" normalizeH="0" baseline="0" noProof="0" dirty="0">
                <a:ln>
                  <a:noFill/>
                </a:ln>
                <a:solidFill>
                  <a:srgbClr val="000000"/>
                </a:solidFill>
                <a:effectLst/>
                <a:uLnTx/>
                <a:uFillTx/>
                <a:latin typeface="Arial"/>
                <a:ea typeface="+mn-ea"/>
                <a:cs typeface="Arial"/>
              </a:rPr>
              <a:t>op</a:t>
            </a:r>
            <a:r>
              <a:rPr kumimoji="0" lang="nl-NL" sz="1800" b="0" i="0" u="none" strike="noStrike" kern="1200" cap="none" spc="15" normalizeH="0" baseline="0" noProof="0" dirty="0">
                <a:ln>
                  <a:noFill/>
                </a:ln>
                <a:solidFill>
                  <a:srgbClr val="000000"/>
                </a:solidFill>
                <a:effectLst/>
                <a:uLnTx/>
                <a:uFillTx/>
                <a:latin typeface="Arial"/>
                <a:ea typeface="+mn-ea"/>
                <a:cs typeface="Arial"/>
              </a:rPr>
              <a:t> </a:t>
            </a:r>
            <a:r>
              <a:rPr kumimoji="0" lang="nl-NL" sz="1800" b="0" i="0" u="none" strike="noStrike" kern="1200" cap="none" spc="0" normalizeH="0" baseline="0" noProof="0" dirty="0">
                <a:ln>
                  <a:noFill/>
                </a:ln>
                <a:solidFill>
                  <a:srgbClr val="000000"/>
                </a:solidFill>
                <a:effectLst/>
                <a:uLnTx/>
                <a:uFillTx/>
                <a:latin typeface="Arial"/>
                <a:ea typeface="+mn-ea"/>
                <a:cs typeface="Arial"/>
              </a:rPr>
              <a:t>elkaar</a:t>
            </a:r>
            <a:r>
              <a:rPr kumimoji="0" lang="nl-NL" sz="1800" b="0" i="0" u="none" strike="noStrike" kern="1200" cap="none" spc="10" normalizeH="0" baseline="0" noProof="0" dirty="0">
                <a:ln>
                  <a:noFill/>
                </a:ln>
                <a:solidFill>
                  <a:srgbClr val="000000"/>
                </a:solidFill>
                <a:effectLst/>
                <a:uLnTx/>
                <a:uFillTx/>
                <a:latin typeface="Arial"/>
                <a:ea typeface="+mn-ea"/>
                <a:cs typeface="Arial"/>
              </a:rPr>
              <a:t> </a:t>
            </a:r>
            <a:r>
              <a:rPr kumimoji="0" lang="nl-NL" sz="1800" b="0" i="0" u="none" strike="noStrike" kern="1200" cap="none" spc="0" normalizeH="0" baseline="0" noProof="0" dirty="0">
                <a:ln>
                  <a:noFill/>
                </a:ln>
                <a:solidFill>
                  <a:srgbClr val="000000"/>
                </a:solidFill>
                <a:effectLst/>
                <a:uLnTx/>
                <a:uFillTx/>
                <a:latin typeface="Arial"/>
                <a:ea typeface="+mn-ea"/>
                <a:cs typeface="Arial"/>
              </a:rPr>
              <a:t>aan</a:t>
            </a:r>
            <a:r>
              <a:rPr kumimoji="0" lang="nl-NL" sz="1800" b="0" i="0" u="none" strike="noStrike" kern="1200" cap="none" spc="15" normalizeH="0" baseline="0" noProof="0" dirty="0">
                <a:ln>
                  <a:noFill/>
                </a:ln>
                <a:solidFill>
                  <a:srgbClr val="000000"/>
                </a:solidFill>
                <a:effectLst/>
                <a:uLnTx/>
                <a:uFillTx/>
                <a:latin typeface="Arial"/>
                <a:ea typeface="+mn-ea"/>
                <a:cs typeface="Arial"/>
              </a:rPr>
              <a:t> </a:t>
            </a:r>
            <a:r>
              <a:rPr kumimoji="0" lang="nl-NL" sz="1800" b="0" i="0" u="none" strike="noStrike" kern="1200" cap="none" spc="-5" normalizeH="0" baseline="0" noProof="0" dirty="0">
                <a:ln>
                  <a:noFill/>
                </a:ln>
                <a:solidFill>
                  <a:srgbClr val="000000"/>
                </a:solidFill>
                <a:effectLst/>
                <a:uLnTx/>
                <a:uFillTx/>
                <a:latin typeface="Arial"/>
                <a:ea typeface="+mn-ea"/>
                <a:cs typeface="Arial"/>
              </a:rPr>
              <a:t>te </a:t>
            </a:r>
            <a:r>
              <a:rPr kumimoji="0" lang="nl-NL" sz="1800" b="0" i="0" u="none" strike="noStrike" kern="1200" cap="none" spc="-680" normalizeH="0" baseline="0" noProof="0" dirty="0">
                <a:ln>
                  <a:noFill/>
                </a:ln>
                <a:solidFill>
                  <a:srgbClr val="000000"/>
                </a:solidFill>
                <a:effectLst/>
                <a:uLnTx/>
                <a:uFillTx/>
                <a:latin typeface="Arial"/>
                <a:ea typeface="+mn-ea"/>
                <a:cs typeface="Arial"/>
              </a:rPr>
              <a:t> </a:t>
            </a:r>
            <a:r>
              <a:rPr kumimoji="0" lang="nl-NL" sz="1800" b="0" i="0" u="none" strike="noStrike" kern="1200" cap="none" spc="-5" normalizeH="0" baseline="0" noProof="0" dirty="0">
                <a:ln>
                  <a:noFill/>
                </a:ln>
                <a:solidFill>
                  <a:srgbClr val="000000"/>
                </a:solidFill>
                <a:effectLst/>
                <a:uLnTx/>
                <a:uFillTx/>
                <a:latin typeface="Arial"/>
                <a:ea typeface="+mn-ea"/>
                <a:cs typeface="Arial"/>
              </a:rPr>
              <a:t>laten sluiten</a:t>
            </a:r>
          </a:p>
          <a:p>
            <a:pPr marL="355600" marR="0" lvl="0" indent="-342900" algn="l" defTabSz="914400" rtl="0" eaLnBrk="1" fontAlgn="auto" latinLnBrk="0" hangingPunct="1">
              <a:lnSpc>
                <a:spcPct val="150000"/>
              </a:lnSpc>
              <a:spcBef>
                <a:spcPts val="100"/>
              </a:spcBef>
              <a:spcAft>
                <a:spcPts val="0"/>
              </a:spcAft>
              <a:buClr>
                <a:srgbClr val="BFA763"/>
              </a:buClr>
              <a:buSzTx/>
              <a:buFont typeface="Arial" panose="020B0604020202020204" pitchFamily="34" charset="0"/>
              <a:buChar char="•"/>
              <a:tabLst/>
              <a:defRPr/>
            </a:pPr>
            <a:r>
              <a:rPr kumimoji="0" lang="nl-NL" sz="1800" b="0" i="0" u="none" strike="noStrike" kern="1200" cap="none" spc="0" normalizeH="0" baseline="0" noProof="0" dirty="0">
                <a:ln>
                  <a:noFill/>
                </a:ln>
                <a:solidFill>
                  <a:srgbClr val="000000"/>
                </a:solidFill>
                <a:effectLst/>
                <a:uLnTx/>
                <a:uFillTx/>
                <a:latin typeface="Arial"/>
                <a:ea typeface="+mn-ea"/>
                <a:cs typeface="Arial"/>
              </a:rPr>
              <a:t>Nederlandse voorbeelden:</a:t>
            </a:r>
            <a:r>
              <a:rPr kumimoji="0" lang="nl-NL" sz="1800" b="0" i="0" u="none" strike="noStrike" kern="1200" cap="none" spc="-5" normalizeH="0" baseline="0" noProof="0" dirty="0">
                <a:ln>
                  <a:noFill/>
                </a:ln>
                <a:solidFill>
                  <a:srgbClr val="000000"/>
                </a:solidFill>
                <a:effectLst/>
                <a:uLnTx/>
                <a:uFillTx/>
                <a:latin typeface="Arial"/>
                <a:ea typeface="+mn-ea"/>
                <a:cs typeface="Arial"/>
              </a:rPr>
              <a:t> </a:t>
            </a:r>
            <a:r>
              <a:rPr kumimoji="0" lang="nl-NL" sz="1800" b="0" i="0" u="none" strike="noStrike" kern="1200" cap="none" spc="-20" normalizeH="0" baseline="0" noProof="0" dirty="0">
                <a:ln>
                  <a:noFill/>
                </a:ln>
                <a:solidFill>
                  <a:srgbClr val="000000"/>
                </a:solidFill>
                <a:effectLst/>
                <a:uLnTx/>
                <a:uFillTx/>
                <a:latin typeface="Arial"/>
                <a:ea typeface="+mn-ea"/>
                <a:cs typeface="Arial"/>
              </a:rPr>
              <a:t>Kadaster,</a:t>
            </a:r>
            <a:r>
              <a:rPr kumimoji="0" lang="nl-NL" sz="1800" b="0" i="0" u="none" strike="noStrike" kern="1200" cap="none" spc="-5" normalizeH="0" baseline="0" noProof="0" dirty="0">
                <a:ln>
                  <a:noFill/>
                </a:ln>
                <a:solidFill>
                  <a:srgbClr val="000000"/>
                </a:solidFill>
                <a:effectLst/>
                <a:uLnTx/>
                <a:uFillTx/>
                <a:latin typeface="Arial"/>
                <a:ea typeface="+mn-ea"/>
                <a:cs typeface="Arial"/>
              </a:rPr>
              <a:t> Rijkswaterstaat, </a:t>
            </a:r>
            <a:r>
              <a:rPr kumimoji="0" lang="nl-NL" sz="1800" b="0" i="0" u="none" strike="noStrike" kern="1200" cap="none" spc="0" normalizeH="0" baseline="0" noProof="0" dirty="0">
                <a:ln>
                  <a:noFill/>
                </a:ln>
                <a:solidFill>
                  <a:srgbClr val="000000"/>
                </a:solidFill>
                <a:effectLst/>
                <a:uLnTx/>
                <a:uFillTx/>
                <a:latin typeface="Arial"/>
                <a:ea typeface="+mn-ea"/>
                <a:cs typeface="Arial"/>
              </a:rPr>
              <a:t>Schiphol, </a:t>
            </a:r>
            <a:r>
              <a:rPr kumimoji="0" lang="nl-NL" sz="1800" b="0" i="0" u="none" strike="noStrike" kern="1200" cap="none" spc="-680" normalizeH="0" baseline="0" noProof="0" dirty="0">
                <a:ln>
                  <a:noFill/>
                </a:ln>
                <a:solidFill>
                  <a:srgbClr val="000000"/>
                </a:solidFill>
                <a:effectLst/>
                <a:uLnTx/>
                <a:uFillTx/>
                <a:latin typeface="Arial"/>
                <a:ea typeface="+mn-ea"/>
                <a:cs typeface="Arial"/>
              </a:rPr>
              <a:t> </a:t>
            </a:r>
            <a:r>
              <a:rPr kumimoji="0" lang="nl-NL" sz="1800" b="0" i="0" u="none" strike="noStrike" kern="1200" cap="none" spc="0" normalizeH="0" baseline="0" noProof="0" dirty="0">
                <a:ln>
                  <a:noFill/>
                </a:ln>
                <a:solidFill>
                  <a:srgbClr val="000000"/>
                </a:solidFill>
                <a:effectLst/>
                <a:uLnTx/>
                <a:uFillTx/>
                <a:latin typeface="Arial"/>
                <a:ea typeface="+mn-ea"/>
                <a:cs typeface="Arial"/>
              </a:rPr>
              <a:t>ProRail,</a:t>
            </a:r>
            <a:r>
              <a:rPr kumimoji="0" lang="nl-NL" sz="1800" b="0" i="0" u="none" strike="noStrike" kern="1200" cap="none" spc="-5" normalizeH="0" baseline="0" noProof="0" dirty="0">
                <a:ln>
                  <a:noFill/>
                </a:ln>
                <a:solidFill>
                  <a:srgbClr val="000000"/>
                </a:solidFill>
                <a:effectLst/>
                <a:uLnTx/>
                <a:uFillTx/>
                <a:latin typeface="Arial"/>
                <a:ea typeface="+mn-ea"/>
                <a:cs typeface="Arial"/>
              </a:rPr>
              <a:t> Arcadis, </a:t>
            </a:r>
            <a:r>
              <a:rPr kumimoji="0" lang="nl-NL" sz="1800" b="0" i="0" u="none" strike="noStrike" kern="1200" cap="none" spc="-5" normalizeH="0" baseline="0" noProof="0" dirty="0" err="1">
                <a:ln>
                  <a:noFill/>
                </a:ln>
                <a:solidFill>
                  <a:srgbClr val="000000"/>
                </a:solidFill>
                <a:effectLst/>
                <a:uLnTx/>
                <a:uFillTx/>
                <a:latin typeface="Arial"/>
                <a:ea typeface="+mn-ea"/>
                <a:cs typeface="Arial"/>
              </a:rPr>
              <a:t>Besix</a:t>
            </a:r>
            <a:r>
              <a:rPr kumimoji="0" lang="nl-NL" sz="1800" b="0" i="0" u="none" strike="noStrike" kern="1200" cap="none" spc="-5" normalizeH="0" baseline="0" noProof="0" dirty="0">
                <a:ln>
                  <a:noFill/>
                </a:ln>
                <a:solidFill>
                  <a:srgbClr val="000000"/>
                </a:solidFill>
                <a:effectLst/>
                <a:uLnTx/>
                <a:uFillTx/>
                <a:latin typeface="Arial"/>
                <a:ea typeface="+mn-ea"/>
                <a:cs typeface="Arial"/>
              </a:rPr>
              <a:t>, Ministerie</a:t>
            </a:r>
            <a:r>
              <a:rPr kumimoji="0" lang="nl-NL" sz="1800" b="0" i="0" u="none" strike="noStrike" kern="1200" cap="none" spc="5" normalizeH="0" baseline="0" noProof="0" dirty="0">
                <a:ln>
                  <a:noFill/>
                </a:ln>
                <a:solidFill>
                  <a:srgbClr val="000000"/>
                </a:solidFill>
                <a:effectLst/>
                <a:uLnTx/>
                <a:uFillTx/>
                <a:latin typeface="Arial"/>
                <a:ea typeface="+mn-ea"/>
                <a:cs typeface="Arial"/>
              </a:rPr>
              <a:t> </a:t>
            </a:r>
            <a:r>
              <a:rPr kumimoji="0" lang="nl-NL" sz="1800" b="0" i="0" u="none" strike="noStrike" kern="1200" cap="none" spc="0" normalizeH="0" baseline="0" noProof="0" dirty="0">
                <a:ln>
                  <a:noFill/>
                </a:ln>
                <a:solidFill>
                  <a:srgbClr val="000000"/>
                </a:solidFill>
                <a:effectLst/>
                <a:uLnTx/>
                <a:uFillTx/>
                <a:latin typeface="Arial"/>
                <a:ea typeface="+mn-ea"/>
                <a:cs typeface="Arial"/>
              </a:rPr>
              <a:t>van</a:t>
            </a:r>
            <a:r>
              <a:rPr kumimoji="0" lang="nl-NL" sz="1800" b="0" i="0" u="none" strike="noStrike" kern="1200" cap="none" spc="5" normalizeH="0" baseline="0" noProof="0" dirty="0">
                <a:ln>
                  <a:noFill/>
                </a:ln>
                <a:solidFill>
                  <a:srgbClr val="000000"/>
                </a:solidFill>
                <a:effectLst/>
                <a:uLnTx/>
                <a:uFillTx/>
                <a:latin typeface="Arial"/>
                <a:ea typeface="+mn-ea"/>
                <a:cs typeface="Arial"/>
              </a:rPr>
              <a:t> </a:t>
            </a:r>
            <a:r>
              <a:rPr kumimoji="0" lang="nl-NL" sz="1800" b="0" i="0" u="none" strike="noStrike" kern="1200" cap="none" spc="-5" normalizeH="0" baseline="0" noProof="0" dirty="0">
                <a:ln>
                  <a:noFill/>
                </a:ln>
                <a:solidFill>
                  <a:srgbClr val="000000"/>
                </a:solidFill>
                <a:effectLst/>
                <a:uLnTx/>
                <a:uFillTx/>
                <a:latin typeface="Arial"/>
                <a:ea typeface="+mn-ea"/>
                <a:cs typeface="Arial"/>
              </a:rPr>
              <a:t>Defensie,</a:t>
            </a:r>
            <a:r>
              <a:rPr kumimoji="0" lang="nl-NL" sz="1800" b="0" i="0" u="none" strike="noStrike" kern="1200" cap="none" spc="0" normalizeH="0" baseline="0" noProof="0" dirty="0">
                <a:ln>
                  <a:noFill/>
                </a:ln>
                <a:solidFill>
                  <a:srgbClr val="000000"/>
                </a:solidFill>
                <a:effectLst/>
                <a:uLnTx/>
                <a:uFillTx/>
                <a:latin typeface="Arial"/>
                <a:ea typeface="+mn-ea"/>
                <a:cs typeface="Arial"/>
              </a:rPr>
              <a:t> </a:t>
            </a:r>
            <a:r>
              <a:rPr kumimoji="0" lang="nl-NL" sz="1800" b="0" i="0" u="none" strike="noStrike" kern="1200" cap="none" spc="-5" normalizeH="0" baseline="0" noProof="0" dirty="0">
                <a:ln>
                  <a:noFill/>
                </a:ln>
                <a:solidFill>
                  <a:srgbClr val="000000"/>
                </a:solidFill>
                <a:effectLst/>
                <a:uLnTx/>
                <a:uFillTx/>
                <a:latin typeface="Arial"/>
                <a:ea typeface="+mn-ea"/>
                <a:cs typeface="Arial"/>
              </a:rPr>
              <a:t>Politie,</a:t>
            </a:r>
            <a:r>
              <a:rPr kumimoji="0" lang="nl-NL" sz="1800" b="0" i="0" u="none" strike="noStrike" kern="1200" cap="none" spc="0" normalizeH="0" baseline="0" noProof="0" dirty="0">
                <a:ln>
                  <a:noFill/>
                </a:ln>
                <a:solidFill>
                  <a:srgbClr val="000000"/>
                </a:solidFill>
                <a:effectLst/>
                <a:uLnTx/>
                <a:uFillTx/>
                <a:latin typeface="Arial"/>
                <a:ea typeface="+mn-ea"/>
                <a:cs typeface="Arial"/>
              </a:rPr>
              <a:t> </a:t>
            </a:r>
            <a:r>
              <a:rPr kumimoji="0" lang="nl-NL" sz="1800" b="0" i="0" u="none" strike="noStrike" kern="1200" cap="none" spc="-5" normalizeH="0" baseline="0" noProof="0" dirty="0">
                <a:ln>
                  <a:noFill/>
                </a:ln>
                <a:solidFill>
                  <a:srgbClr val="000000"/>
                </a:solidFill>
                <a:effectLst/>
                <a:uLnTx/>
                <a:uFillTx/>
                <a:latin typeface="Arial"/>
                <a:ea typeface="+mn-ea"/>
                <a:cs typeface="Arial"/>
              </a:rPr>
              <a:t>uitgeverij</a:t>
            </a:r>
            <a:r>
              <a:rPr kumimoji="0" lang="nl-NL" sz="1800" b="0" i="0" u="none" strike="noStrike" kern="1200" cap="none" spc="5" normalizeH="0" baseline="0" noProof="0" dirty="0">
                <a:ln>
                  <a:noFill/>
                </a:ln>
                <a:solidFill>
                  <a:srgbClr val="000000"/>
                </a:solidFill>
                <a:effectLst/>
                <a:uLnTx/>
                <a:uFillTx/>
                <a:latin typeface="Arial"/>
                <a:ea typeface="+mn-ea"/>
                <a:cs typeface="Arial"/>
              </a:rPr>
              <a:t> </a:t>
            </a:r>
            <a:r>
              <a:rPr kumimoji="0" lang="nl-NL" sz="1800" b="0" i="0" u="none" strike="noStrike" kern="1200" cap="none" spc="-20" normalizeH="0" baseline="0" noProof="0" dirty="0">
                <a:ln>
                  <a:noFill/>
                </a:ln>
                <a:solidFill>
                  <a:srgbClr val="000000"/>
                </a:solidFill>
                <a:effectLst/>
                <a:uLnTx/>
                <a:uFillTx/>
                <a:latin typeface="Arial"/>
                <a:ea typeface="+mn-ea"/>
                <a:cs typeface="Arial"/>
              </a:rPr>
              <a:t>Elsevier, CROW.</a:t>
            </a:r>
            <a:endParaRPr kumimoji="0" lang="nl-NL" sz="1800" b="0" i="0" u="none" strike="noStrike" kern="1200" cap="none" spc="0" normalizeH="0" baseline="0" noProof="0" dirty="0">
              <a:ln>
                <a:noFill/>
              </a:ln>
              <a:solidFill>
                <a:srgbClr val="000000"/>
              </a:solidFill>
              <a:effectLst/>
              <a:uLnTx/>
              <a:uFillTx/>
              <a:latin typeface="Arial"/>
              <a:ea typeface="+mn-ea"/>
              <a:cs typeface="Arial"/>
            </a:endParaRPr>
          </a:p>
          <a:p>
            <a:pPr marL="0" marR="0" lvl="0" indent="0" algn="l" defTabSz="914400" rtl="0" eaLnBrk="1" fontAlgn="auto" latinLnBrk="0" hangingPunct="1">
              <a:lnSpc>
                <a:spcPct val="100000"/>
              </a:lnSpc>
              <a:spcBef>
                <a:spcPts val="40"/>
              </a:spcBef>
              <a:spcAft>
                <a:spcPts val="0"/>
              </a:spcAft>
              <a:buClr>
                <a:srgbClr val="BFA763"/>
              </a:buClr>
              <a:buSzTx/>
              <a:buFont typeface="Wingdings" pitchFamily="2" charset="2"/>
              <a:buNone/>
              <a:tabLst/>
              <a:defRPr/>
            </a:pPr>
            <a:endParaRPr kumimoji="0" lang="nl-NL" sz="2000" b="0" i="0" u="none" strike="noStrike" kern="1200" cap="none" spc="0" normalizeH="0" baseline="0" noProof="0" dirty="0">
              <a:ln>
                <a:noFill/>
              </a:ln>
              <a:solidFill>
                <a:srgbClr val="000000"/>
              </a:solidFill>
              <a:effectLst/>
              <a:uLnTx/>
              <a:uFillTx/>
              <a:latin typeface="Arial"/>
              <a:ea typeface="+mn-ea"/>
              <a:cs typeface="Arial"/>
            </a:endParaRPr>
          </a:p>
        </p:txBody>
      </p:sp>
      <p:sp>
        <p:nvSpPr>
          <p:cNvPr id="8" name="Text Placeholder 7">
            <a:extLst>
              <a:ext uri="{FF2B5EF4-FFF2-40B4-BE49-F238E27FC236}">
                <a16:creationId xmlns:a16="http://schemas.microsoft.com/office/drawing/2014/main" id="{36BA264B-5A7A-5E3E-CC77-D030BF1725AE}"/>
              </a:ext>
            </a:extLst>
          </p:cNvPr>
          <p:cNvSpPr>
            <a:spLocks noGrp="1"/>
          </p:cNvSpPr>
          <p:nvPr>
            <p:ph type="body" sz="quarter" idx="13"/>
          </p:nvPr>
        </p:nvSpPr>
        <p:spPr>
          <a:xfrm>
            <a:off x="8038214" y="1960093"/>
            <a:ext cx="3698174" cy="4425950"/>
          </a:xfrm>
        </p:spPr>
        <p:txBody>
          <a:bodyPr/>
          <a:lstStyle/>
          <a:p>
            <a:r>
              <a:rPr lang="nl-NL" sz="1800" b="0" spc="-20" dirty="0">
                <a:solidFill>
                  <a:srgbClr val="000000"/>
                </a:solidFill>
                <a:latin typeface="Arial"/>
                <a:cs typeface="Arial"/>
              </a:rPr>
              <a:t>Mooiste, </a:t>
            </a:r>
            <a:r>
              <a:rPr lang="nl-NL" sz="1800" b="0" spc="-20" dirty="0" err="1">
                <a:solidFill>
                  <a:srgbClr val="000000"/>
                </a:solidFill>
                <a:latin typeface="Arial"/>
                <a:cs typeface="Arial"/>
              </a:rPr>
              <a:t>bekenste</a:t>
            </a:r>
            <a:r>
              <a:rPr lang="nl-NL" sz="1800" b="0" spc="-20" dirty="0">
                <a:solidFill>
                  <a:srgbClr val="000000"/>
                </a:solidFill>
                <a:latin typeface="Arial"/>
                <a:cs typeface="Arial"/>
              </a:rPr>
              <a:t> en grootste bron: </a:t>
            </a:r>
            <a:r>
              <a:rPr lang="nl-NL" sz="1800" b="0" spc="-20" dirty="0">
                <a:solidFill>
                  <a:srgbClr val="000000"/>
                </a:solidFill>
                <a:latin typeface="Arial"/>
                <a:cs typeface="Arial"/>
                <a:hlinkClick r:id="rId2">
                  <a:extLst>
                    <a:ext uri="{A12FA001-AC4F-418D-AE19-62706E023703}">
                      <ahyp:hlinkClr xmlns:ahyp="http://schemas.microsoft.com/office/drawing/2018/hyperlinkcolor" val="tx"/>
                    </a:ext>
                  </a:extLst>
                </a:hlinkClick>
              </a:rPr>
              <a:t>wikidata.org </a:t>
            </a:r>
            <a:endParaRPr lang="nl-NL" sz="1800" b="0" spc="-20" dirty="0">
              <a:solidFill>
                <a:srgbClr val="000000"/>
              </a:solidFill>
              <a:latin typeface="Arial"/>
              <a:cs typeface="Arial"/>
            </a:endParaRPr>
          </a:p>
          <a:p>
            <a:endParaRPr lang="en-US" dirty="0"/>
          </a:p>
        </p:txBody>
      </p:sp>
      <p:pic>
        <p:nvPicPr>
          <p:cNvPr id="10" name="Afbeelding 7">
            <a:extLst>
              <a:ext uri="{FF2B5EF4-FFF2-40B4-BE49-F238E27FC236}">
                <a16:creationId xmlns:a16="http://schemas.microsoft.com/office/drawing/2014/main" id="{D4D81EC7-E7B7-84CC-825A-933AC9104A20}"/>
              </a:ext>
            </a:extLst>
          </p:cNvPr>
          <p:cNvPicPr>
            <a:picLocks noChangeAspect="1"/>
          </p:cNvPicPr>
          <p:nvPr/>
        </p:nvPicPr>
        <p:blipFill>
          <a:blip r:embed="rId3"/>
          <a:stretch>
            <a:fillRect/>
          </a:stretch>
        </p:blipFill>
        <p:spPr>
          <a:xfrm>
            <a:off x="0" y="5089566"/>
            <a:ext cx="12192000" cy="1811945"/>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t 8">
                <a:extLst>
                  <a:ext uri="{FF2B5EF4-FFF2-40B4-BE49-F238E27FC236}">
                    <a16:creationId xmlns:a16="http://schemas.microsoft.com/office/drawing/2014/main" id="{2563883F-4750-E61E-60FA-7215D28B8E63}"/>
                  </a:ext>
                </a:extLst>
              </p14:cNvPr>
              <p14:cNvContentPartPr/>
              <p14:nvPr/>
            </p14:nvContentPartPr>
            <p14:xfrm>
              <a:off x="5356422" y="5554987"/>
              <a:ext cx="1778040" cy="428400"/>
            </p14:xfrm>
          </p:contentPart>
        </mc:Choice>
        <mc:Fallback xmlns="">
          <p:pic>
            <p:nvPicPr>
              <p:cNvPr id="11" name="Inkt 8">
                <a:extLst>
                  <a:ext uri="{FF2B5EF4-FFF2-40B4-BE49-F238E27FC236}">
                    <a16:creationId xmlns:a16="http://schemas.microsoft.com/office/drawing/2014/main" id="{2563883F-4750-E61E-60FA-7215D28B8E63}"/>
                  </a:ext>
                </a:extLst>
              </p:cNvPr>
              <p:cNvPicPr/>
              <p:nvPr/>
            </p:nvPicPr>
            <p:blipFill>
              <a:blip r:embed="rId5"/>
              <a:stretch>
                <a:fillRect/>
              </a:stretch>
            </p:blipFill>
            <p:spPr>
              <a:xfrm>
                <a:off x="5327982" y="5526523"/>
                <a:ext cx="1834920" cy="48532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t 9">
                <a:extLst>
                  <a:ext uri="{FF2B5EF4-FFF2-40B4-BE49-F238E27FC236}">
                    <a16:creationId xmlns:a16="http://schemas.microsoft.com/office/drawing/2014/main" id="{037F0AD3-1931-74AB-DC90-DA94C8321EA3}"/>
                  </a:ext>
                </a:extLst>
              </p14:cNvPr>
              <p14:cNvContentPartPr/>
              <p14:nvPr/>
            </p14:nvContentPartPr>
            <p14:xfrm>
              <a:off x="2774142" y="5831827"/>
              <a:ext cx="1041120" cy="460080"/>
            </p14:xfrm>
          </p:contentPart>
        </mc:Choice>
        <mc:Fallback xmlns="">
          <p:pic>
            <p:nvPicPr>
              <p:cNvPr id="13" name="Inkt 9">
                <a:extLst>
                  <a:ext uri="{FF2B5EF4-FFF2-40B4-BE49-F238E27FC236}">
                    <a16:creationId xmlns:a16="http://schemas.microsoft.com/office/drawing/2014/main" id="{037F0AD3-1931-74AB-DC90-DA94C8321EA3}"/>
                  </a:ext>
                </a:extLst>
              </p:cNvPr>
              <p:cNvPicPr/>
              <p:nvPr/>
            </p:nvPicPr>
            <p:blipFill>
              <a:blip r:embed="rId7"/>
              <a:stretch>
                <a:fillRect/>
              </a:stretch>
            </p:blipFill>
            <p:spPr>
              <a:xfrm>
                <a:off x="2745702" y="5803409"/>
                <a:ext cx="1098000" cy="51691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t 10">
                <a:extLst>
                  <a:ext uri="{FF2B5EF4-FFF2-40B4-BE49-F238E27FC236}">
                    <a16:creationId xmlns:a16="http://schemas.microsoft.com/office/drawing/2014/main" id="{8036FC37-0FBC-7C80-35F3-5F9229AB59AE}"/>
                  </a:ext>
                </a:extLst>
              </p14:cNvPr>
              <p14:cNvContentPartPr/>
              <p14:nvPr/>
            </p14:nvContentPartPr>
            <p14:xfrm>
              <a:off x="11231982" y="6132427"/>
              <a:ext cx="736200" cy="406800"/>
            </p14:xfrm>
          </p:contentPart>
        </mc:Choice>
        <mc:Fallback xmlns="">
          <p:pic>
            <p:nvPicPr>
              <p:cNvPr id="14" name="Inkt 10">
                <a:extLst>
                  <a:ext uri="{FF2B5EF4-FFF2-40B4-BE49-F238E27FC236}">
                    <a16:creationId xmlns:a16="http://schemas.microsoft.com/office/drawing/2014/main" id="{8036FC37-0FBC-7C80-35F3-5F9229AB59AE}"/>
                  </a:ext>
                </a:extLst>
              </p:cNvPr>
              <p:cNvPicPr/>
              <p:nvPr/>
            </p:nvPicPr>
            <p:blipFill>
              <a:blip r:embed="rId9"/>
              <a:stretch>
                <a:fillRect/>
              </a:stretch>
            </p:blipFill>
            <p:spPr>
              <a:xfrm>
                <a:off x="11203542" y="6103962"/>
                <a:ext cx="793080" cy="46373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t 11">
                <a:extLst>
                  <a:ext uri="{FF2B5EF4-FFF2-40B4-BE49-F238E27FC236}">
                    <a16:creationId xmlns:a16="http://schemas.microsoft.com/office/drawing/2014/main" id="{C3BEFB9F-AACF-19A8-F50D-B93F8A707E8D}"/>
                  </a:ext>
                </a:extLst>
              </p14:cNvPr>
              <p14:cNvContentPartPr/>
              <p14:nvPr/>
            </p14:nvContentPartPr>
            <p14:xfrm>
              <a:off x="1137222" y="6381547"/>
              <a:ext cx="1091160" cy="324000"/>
            </p14:xfrm>
          </p:contentPart>
        </mc:Choice>
        <mc:Fallback xmlns="">
          <p:pic>
            <p:nvPicPr>
              <p:cNvPr id="15" name="Inkt 11">
                <a:extLst>
                  <a:ext uri="{FF2B5EF4-FFF2-40B4-BE49-F238E27FC236}">
                    <a16:creationId xmlns:a16="http://schemas.microsoft.com/office/drawing/2014/main" id="{C3BEFB9F-AACF-19A8-F50D-B93F8A707E8D}"/>
                  </a:ext>
                </a:extLst>
              </p:cNvPr>
              <p:cNvPicPr/>
              <p:nvPr/>
            </p:nvPicPr>
            <p:blipFill>
              <a:blip r:embed="rId11"/>
              <a:stretch>
                <a:fillRect/>
              </a:stretch>
            </p:blipFill>
            <p:spPr>
              <a:xfrm>
                <a:off x="1108782" y="6353139"/>
                <a:ext cx="1148040" cy="380817"/>
              </a:xfrm>
              <a:prstGeom prst="rect">
                <a:avLst/>
              </a:prstGeom>
            </p:spPr>
          </p:pic>
        </mc:Fallback>
      </mc:AlternateContent>
    </p:spTree>
    <p:extLst>
      <p:ext uri="{BB962C8B-B14F-4D97-AF65-F5344CB8AC3E}">
        <p14:creationId xmlns:p14="http://schemas.microsoft.com/office/powerpoint/2010/main" val="42945823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63"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p:cTn id="10" dur="1000" fill="hold"/>
                                        <p:tgtEl>
                                          <p:spTgt spid="11"/>
                                        </p:tgtEl>
                                        <p:attrNameLst>
                                          <p:attrName>drawProgress</p:attrName>
                                        </p:attrNameLst>
                                      </p:cBhvr>
                                      <p:tavLst>
                                        <p:tav tm="0">
                                          <p:val>
                                            <p:fltVal val="0"/>
                                          </p:val>
                                        </p:tav>
                                        <p:tav tm="100000">
                                          <p:val>
                                            <p:fltVal val="1"/>
                                          </p:val>
                                        </p:tav>
                                      </p:tavLst>
                                    </p:anim>
                                  </p:childTnLst>
                                </p:cTn>
                              </p:par>
                            </p:childTnLst>
                          </p:cTn>
                        </p:par>
                        <p:par>
                          <p:cTn id="11" fill="hold">
                            <p:stCondLst>
                              <p:cond delay="1000"/>
                            </p:stCondLst>
                            <p:childTnLst>
                              <p:par>
                                <p:cTn id="12" presetID="63"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drawProgress</p:attrName>
                                        </p:attrNameLst>
                                      </p:cBhvr>
                                      <p:tavLst>
                                        <p:tav tm="0">
                                          <p:val>
                                            <p:fltVal val="0"/>
                                          </p:val>
                                        </p:tav>
                                        <p:tav tm="100000">
                                          <p:val>
                                            <p:fltVal val="1"/>
                                          </p:val>
                                        </p:tav>
                                      </p:tavLst>
                                    </p:anim>
                                  </p:childTnLst>
                                </p:cTn>
                              </p:par>
                            </p:childTnLst>
                          </p:cTn>
                        </p:par>
                        <p:par>
                          <p:cTn id="15" fill="hold">
                            <p:stCondLst>
                              <p:cond delay="2000"/>
                            </p:stCondLst>
                            <p:childTnLst>
                              <p:par>
                                <p:cTn id="16" presetID="63"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1000" fill="hold"/>
                                        <p:tgtEl>
                                          <p:spTgt spid="14"/>
                                        </p:tgtEl>
                                        <p:attrNameLst>
                                          <p:attrName>drawProgress</p:attrName>
                                        </p:attrNameLst>
                                      </p:cBhvr>
                                      <p:tavLst>
                                        <p:tav tm="0">
                                          <p:val>
                                            <p:fltVal val="0"/>
                                          </p:val>
                                        </p:tav>
                                        <p:tav tm="100000">
                                          <p:val>
                                            <p:fltVal val="1"/>
                                          </p:val>
                                        </p:tav>
                                      </p:tavLst>
                                    </p:anim>
                                  </p:childTnLst>
                                </p:cTn>
                              </p:par>
                            </p:childTnLst>
                          </p:cTn>
                        </p:par>
                        <p:par>
                          <p:cTn id="19" fill="hold">
                            <p:stCondLst>
                              <p:cond delay="3000"/>
                            </p:stCondLst>
                            <p:childTnLst>
                              <p:par>
                                <p:cTn id="20" presetID="63"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F6CDC-932B-AECB-78DC-95CE3BCFD954}"/>
              </a:ext>
            </a:extLst>
          </p:cNvPr>
          <p:cNvSpPr>
            <a:spLocks noGrp="1"/>
          </p:cNvSpPr>
          <p:nvPr>
            <p:ph type="title"/>
          </p:nvPr>
        </p:nvSpPr>
        <p:spPr/>
        <p:txBody>
          <a:bodyPr/>
          <a:lstStyle/>
          <a:p>
            <a:r>
              <a:rPr lang="nl-NL" dirty="0"/>
              <a:t>Voor en Na</a:t>
            </a:r>
            <a:endParaRPr lang="en-US" dirty="0"/>
          </a:p>
        </p:txBody>
      </p:sp>
      <p:sp>
        <p:nvSpPr>
          <p:cNvPr id="3" name="Footer Placeholder 2">
            <a:extLst>
              <a:ext uri="{FF2B5EF4-FFF2-40B4-BE49-F238E27FC236}">
                <a16:creationId xmlns:a16="http://schemas.microsoft.com/office/drawing/2014/main" id="{989D0FF9-FFE7-19B9-5A6C-2B4882091B38}"/>
              </a:ext>
            </a:extLst>
          </p:cNvPr>
          <p:cNvSpPr>
            <a:spLocks noGrp="1"/>
          </p:cNvSpPr>
          <p:nvPr>
            <p:ph type="ftr" sz="quarter" idx="10"/>
          </p:nvPr>
        </p:nvSpPr>
        <p:spPr/>
        <p:txBody>
          <a:bodyPr/>
          <a:lstStyle/>
          <a:p>
            <a:r>
              <a:rPr lang="en-GB" dirty="0"/>
              <a:t>Wat is het</a:t>
            </a:r>
          </a:p>
        </p:txBody>
      </p:sp>
      <p:sp>
        <p:nvSpPr>
          <p:cNvPr id="4" name="Slide Number Placeholder 3">
            <a:extLst>
              <a:ext uri="{FF2B5EF4-FFF2-40B4-BE49-F238E27FC236}">
                <a16:creationId xmlns:a16="http://schemas.microsoft.com/office/drawing/2014/main" id="{16693F8B-8390-5210-C414-36A252BCF7A0}"/>
              </a:ext>
            </a:extLst>
          </p:cNvPr>
          <p:cNvSpPr>
            <a:spLocks noGrp="1"/>
          </p:cNvSpPr>
          <p:nvPr>
            <p:ph type="sldNum" sz="quarter" idx="11"/>
          </p:nvPr>
        </p:nvSpPr>
        <p:spPr/>
        <p:txBody>
          <a:bodyPr/>
          <a:lstStyle/>
          <a:p>
            <a:fld id="{F33A6336-350C-4645-91C3-F74B6FAA3687}" type="slidenum">
              <a:rPr lang="en-GB" smtClean="0"/>
              <a:pPr/>
              <a:t>17</a:t>
            </a:fld>
            <a:endParaRPr lang="en-GB" dirty="0"/>
          </a:p>
        </p:txBody>
      </p:sp>
      <p:sp>
        <p:nvSpPr>
          <p:cNvPr id="5" name="Text Placeholder 4">
            <a:extLst>
              <a:ext uri="{FF2B5EF4-FFF2-40B4-BE49-F238E27FC236}">
                <a16:creationId xmlns:a16="http://schemas.microsoft.com/office/drawing/2014/main" id="{1F446AE1-1376-1E1F-66B3-8FF6147E71E9}"/>
              </a:ext>
            </a:extLst>
          </p:cNvPr>
          <p:cNvSpPr>
            <a:spLocks noGrp="1"/>
          </p:cNvSpPr>
          <p:nvPr>
            <p:ph type="body" sz="quarter" idx="12"/>
          </p:nvPr>
        </p:nvSpPr>
        <p:spPr/>
        <p:txBody>
          <a:bodyPr/>
          <a:lstStyle/>
          <a:p>
            <a:pPr marL="342900" indent="-342900">
              <a:buFont typeface="Arial" panose="020B0604020202020204" pitchFamily="34" charset="0"/>
              <a:buChar char="•"/>
            </a:pPr>
            <a:r>
              <a:rPr lang="nl-NL" dirty="0"/>
              <a:t>VOOR LinkedData</a:t>
            </a:r>
          </a:p>
          <a:p>
            <a:pPr marL="342900" indent="-342900">
              <a:buFont typeface="Arial" panose="020B0604020202020204" pitchFamily="34" charset="0"/>
              <a:buChar char="•"/>
            </a:pPr>
            <a:r>
              <a:rPr lang="nl-NL" b="0" i="1" dirty="0"/>
              <a:t>waar</a:t>
            </a:r>
            <a:r>
              <a:rPr lang="nl-NL" b="0" dirty="0"/>
              <a:t> staat je informatie</a:t>
            </a:r>
          </a:p>
          <a:p>
            <a:pPr marL="342900" indent="-342900">
              <a:buFont typeface="Arial" panose="020B0604020202020204" pitchFamily="34" charset="0"/>
              <a:buChar char="•"/>
            </a:pPr>
            <a:r>
              <a:rPr lang="nl-NL" b="0" i="1" dirty="0"/>
              <a:t>hoe</a:t>
            </a:r>
            <a:r>
              <a:rPr lang="nl-NL" b="0" dirty="0"/>
              <a:t> lees ik het uit</a:t>
            </a:r>
          </a:p>
          <a:p>
            <a:pPr marL="342900" indent="-342900">
              <a:buFont typeface="Arial" panose="020B0604020202020204" pitchFamily="34" charset="0"/>
              <a:buChar char="•"/>
            </a:pPr>
            <a:r>
              <a:rPr lang="nl-NL" b="0" dirty="0"/>
              <a:t>waar staat wat ik wil </a:t>
            </a:r>
            <a:r>
              <a:rPr lang="nl-NL" b="0" i="1" dirty="0"/>
              <a:t>weten</a:t>
            </a:r>
          </a:p>
          <a:p>
            <a:pPr marL="342900" indent="-342900">
              <a:buFont typeface="Arial" panose="020B0604020202020204" pitchFamily="34" charset="0"/>
              <a:buChar char="•"/>
            </a:pPr>
            <a:r>
              <a:rPr lang="nl-NL" b="0" dirty="0"/>
              <a:t>hoe moet ik het </a:t>
            </a:r>
            <a:r>
              <a:rPr lang="nl-NL" b="0" i="1" dirty="0"/>
              <a:t>interpreteren</a:t>
            </a:r>
          </a:p>
          <a:p>
            <a:pPr marL="342900" indent="-342900">
              <a:buFont typeface="Arial" panose="020B0604020202020204" pitchFamily="34" charset="0"/>
              <a:buChar char="•"/>
            </a:pPr>
            <a:r>
              <a:rPr lang="nl-NL" b="0" dirty="0"/>
              <a:t>hoe moet de </a:t>
            </a:r>
            <a:r>
              <a:rPr lang="nl-NL" b="0" i="1" dirty="0"/>
              <a:t>computer</a:t>
            </a:r>
            <a:r>
              <a:rPr lang="nl-NL" b="0" dirty="0"/>
              <a:t> het </a:t>
            </a:r>
            <a:br>
              <a:rPr lang="nl-NL" b="0" dirty="0"/>
            </a:br>
            <a:r>
              <a:rPr lang="nl-NL" b="0" dirty="0"/>
              <a:t>interpreteren</a:t>
            </a:r>
          </a:p>
          <a:p>
            <a:endParaRPr lang="en-US" dirty="0"/>
          </a:p>
        </p:txBody>
      </p:sp>
      <p:sp>
        <p:nvSpPr>
          <p:cNvPr id="6" name="Text Placeholder 5">
            <a:extLst>
              <a:ext uri="{FF2B5EF4-FFF2-40B4-BE49-F238E27FC236}">
                <a16:creationId xmlns:a16="http://schemas.microsoft.com/office/drawing/2014/main" id="{A45778A4-5475-1B7F-214E-6AE1FF7A729F}"/>
              </a:ext>
            </a:extLst>
          </p:cNvPr>
          <p:cNvSpPr>
            <a:spLocks noGrp="1"/>
          </p:cNvSpPr>
          <p:nvPr>
            <p:ph type="body" sz="quarter" idx="13"/>
          </p:nvPr>
        </p:nvSpPr>
        <p:spPr/>
        <p:txBody>
          <a:bodyPr/>
          <a:lstStyle/>
          <a:p>
            <a:pPr marL="342900" indent="-342900">
              <a:buFont typeface="Arial" panose="020B0604020202020204" pitchFamily="34" charset="0"/>
              <a:buChar char="•"/>
            </a:pPr>
            <a:r>
              <a:rPr lang="nl-NL" dirty="0"/>
              <a:t>NA LinkedData</a:t>
            </a:r>
          </a:p>
          <a:p>
            <a:pPr marL="342900" indent="-342900">
              <a:buFont typeface="Arial" panose="020B0604020202020204" pitchFamily="34" charset="0"/>
              <a:buChar char="•"/>
            </a:pPr>
            <a:r>
              <a:rPr lang="nl-NL" b="0" i="1" dirty="0"/>
              <a:t>waar</a:t>
            </a:r>
            <a:r>
              <a:rPr lang="nl-NL" b="0" dirty="0"/>
              <a:t> staat de informatie</a:t>
            </a:r>
          </a:p>
          <a:p>
            <a:pPr marL="342900" indent="-342900">
              <a:buFont typeface="Arial" panose="020B0604020202020204" pitchFamily="34" charset="0"/>
              <a:buChar char="•"/>
            </a:pPr>
            <a:r>
              <a:rPr lang="nl-NL" b="0" i="1" dirty="0"/>
              <a:t>wat</a:t>
            </a:r>
            <a:r>
              <a:rPr lang="nl-NL" b="0" dirty="0"/>
              <a:t> wil ik weten</a:t>
            </a:r>
          </a:p>
          <a:p>
            <a:endParaRPr lang="en-US" dirty="0"/>
          </a:p>
        </p:txBody>
      </p:sp>
      <p:pic>
        <p:nvPicPr>
          <p:cNvPr id="12" name="Picture 11" descr="A closet full of clothes&#10;&#10;Description automatically generated">
            <a:extLst>
              <a:ext uri="{FF2B5EF4-FFF2-40B4-BE49-F238E27FC236}">
                <a16:creationId xmlns:a16="http://schemas.microsoft.com/office/drawing/2014/main" id="{C4A79CB3-FF89-BAD6-5FC3-E47E0A9A3EE5}"/>
              </a:ext>
            </a:extLst>
          </p:cNvPr>
          <p:cNvPicPr>
            <a:picLocks noChangeAspect="1"/>
          </p:cNvPicPr>
          <p:nvPr/>
        </p:nvPicPr>
        <p:blipFill rotWithShape="1">
          <a:blip r:embed="rId2"/>
          <a:srcRect l="16272" t="17065" r="15389" b="7366"/>
          <a:stretch/>
        </p:blipFill>
        <p:spPr>
          <a:xfrm>
            <a:off x="4000380" y="4428860"/>
            <a:ext cx="4188663" cy="2429140"/>
          </a:xfrm>
          <a:prstGeom prst="rect">
            <a:avLst/>
          </a:prstGeom>
        </p:spPr>
      </p:pic>
    </p:spTree>
    <p:extLst>
      <p:ext uri="{BB962C8B-B14F-4D97-AF65-F5344CB8AC3E}">
        <p14:creationId xmlns:p14="http://schemas.microsoft.com/office/powerpoint/2010/main" val="749089689"/>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B32EC-2131-45BF-E677-D96CB520BC84}"/>
              </a:ext>
            </a:extLst>
          </p:cNvPr>
          <p:cNvSpPr>
            <a:spLocks noGrp="1"/>
          </p:cNvSpPr>
          <p:nvPr>
            <p:ph type="title"/>
          </p:nvPr>
        </p:nvSpPr>
        <p:spPr/>
        <p:txBody>
          <a:bodyPr/>
          <a:lstStyle/>
          <a:p>
            <a:r>
              <a:rPr lang="nl-NL" dirty="0"/>
              <a:t>Vuistregels voor verschillen</a:t>
            </a:r>
            <a:endParaRPr lang="en-US" dirty="0"/>
          </a:p>
        </p:txBody>
      </p:sp>
      <p:sp>
        <p:nvSpPr>
          <p:cNvPr id="3" name="Footer Placeholder 2">
            <a:extLst>
              <a:ext uri="{FF2B5EF4-FFF2-40B4-BE49-F238E27FC236}">
                <a16:creationId xmlns:a16="http://schemas.microsoft.com/office/drawing/2014/main" id="{CC807F63-2371-1569-CC9C-A0287560495F}"/>
              </a:ext>
            </a:extLst>
          </p:cNvPr>
          <p:cNvSpPr>
            <a:spLocks noGrp="1"/>
          </p:cNvSpPr>
          <p:nvPr>
            <p:ph type="ftr" sz="quarter" idx="10"/>
          </p:nvPr>
        </p:nvSpPr>
        <p:spPr/>
        <p:txBody>
          <a:bodyPr/>
          <a:lstStyle/>
          <a:p>
            <a:r>
              <a:rPr lang="en-GB" dirty="0"/>
              <a:t>Wat is het</a:t>
            </a:r>
          </a:p>
        </p:txBody>
      </p:sp>
      <p:sp>
        <p:nvSpPr>
          <p:cNvPr id="4" name="Slide Number Placeholder 3">
            <a:extLst>
              <a:ext uri="{FF2B5EF4-FFF2-40B4-BE49-F238E27FC236}">
                <a16:creationId xmlns:a16="http://schemas.microsoft.com/office/drawing/2014/main" id="{AFFCF7DD-F638-3106-BC48-E441CA28770A}"/>
              </a:ext>
            </a:extLst>
          </p:cNvPr>
          <p:cNvSpPr>
            <a:spLocks noGrp="1"/>
          </p:cNvSpPr>
          <p:nvPr>
            <p:ph type="sldNum" sz="quarter" idx="11"/>
          </p:nvPr>
        </p:nvSpPr>
        <p:spPr/>
        <p:txBody>
          <a:bodyPr/>
          <a:lstStyle/>
          <a:p>
            <a:fld id="{F33A6336-350C-4645-91C3-F74B6FAA3687}" type="slidenum">
              <a:rPr lang="en-GB" smtClean="0"/>
              <a:pPr/>
              <a:t>18</a:t>
            </a:fld>
            <a:endParaRPr lang="en-GB" dirty="0"/>
          </a:p>
        </p:txBody>
      </p:sp>
      <p:sp>
        <p:nvSpPr>
          <p:cNvPr id="5" name="Text Placeholder 4">
            <a:extLst>
              <a:ext uri="{FF2B5EF4-FFF2-40B4-BE49-F238E27FC236}">
                <a16:creationId xmlns:a16="http://schemas.microsoft.com/office/drawing/2014/main" id="{2FF381DA-A5E1-2482-3026-E023A5543A79}"/>
              </a:ext>
            </a:extLst>
          </p:cNvPr>
          <p:cNvSpPr>
            <a:spLocks noGrp="1"/>
          </p:cNvSpPr>
          <p:nvPr>
            <p:ph type="body" sz="quarter" idx="12"/>
          </p:nvPr>
        </p:nvSpPr>
        <p:spPr>
          <a:xfrm>
            <a:off x="874712" y="1968500"/>
            <a:ext cx="5287790" cy="4425950"/>
          </a:xfrm>
        </p:spPr>
        <p:txBody>
          <a:bodyPr/>
          <a:lstStyle/>
          <a:p>
            <a:pPr marL="342900" indent="-342900">
              <a:buFont typeface="Arial" panose="020B0604020202020204" pitchFamily="34" charset="0"/>
              <a:buChar char="•"/>
            </a:pPr>
            <a:r>
              <a:rPr lang="nl-NL" dirty="0"/>
              <a:t>Relationele databases</a:t>
            </a:r>
          </a:p>
          <a:p>
            <a:pPr marL="342900" indent="-342900">
              <a:buFont typeface="Arial" panose="020B0604020202020204" pitchFamily="34" charset="0"/>
              <a:buChar char="•"/>
            </a:pPr>
            <a:r>
              <a:rPr lang="en-US" sz="1800" i="1" dirty="0" err="1"/>
              <a:t>Tabellen</a:t>
            </a:r>
            <a:r>
              <a:rPr lang="en-US" sz="1800" i="1" dirty="0"/>
              <a:t> met records en </a:t>
            </a:r>
            <a:r>
              <a:rPr lang="en-US" sz="1800" i="1" dirty="0" err="1"/>
              <a:t>kolommen</a:t>
            </a:r>
            <a:endParaRPr lang="en-US" sz="1800" i="1" dirty="0"/>
          </a:p>
          <a:p>
            <a:pPr marL="342900" indent="-342900">
              <a:buFont typeface="Arial" panose="020B0604020202020204" pitchFamily="34" charset="0"/>
              <a:buChar char="•"/>
            </a:pPr>
            <a:r>
              <a:rPr lang="en-US" sz="1800" i="1" dirty="0"/>
              <a:t>Vast </a:t>
            </a:r>
            <a:r>
              <a:rPr lang="en-US" sz="1800" i="1" dirty="0" err="1"/>
              <a:t>gedefinieerde</a:t>
            </a:r>
            <a:r>
              <a:rPr lang="en-US" sz="1800" i="1" dirty="0"/>
              <a:t> </a:t>
            </a:r>
            <a:r>
              <a:rPr lang="en-US" sz="1800" i="1" dirty="0" err="1"/>
              <a:t>structuur</a:t>
            </a:r>
            <a:r>
              <a:rPr lang="en-US" sz="1800" i="1" dirty="0"/>
              <a:t> (schema per database)</a:t>
            </a:r>
          </a:p>
          <a:p>
            <a:pPr marL="342900" indent="-342900">
              <a:buFont typeface="Arial" panose="020B0604020202020204" pitchFamily="34" charset="0"/>
              <a:buChar char="•"/>
            </a:pPr>
            <a:endParaRPr lang="en-US" sz="1800" i="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REST-API</a:t>
            </a:r>
          </a:p>
          <a:p>
            <a:pPr marL="342900" indent="-342900">
              <a:buFont typeface="Arial" panose="020B0604020202020204" pitchFamily="34" charset="0"/>
              <a:buChar char="•"/>
            </a:pPr>
            <a:r>
              <a:rPr lang="en-US" sz="1800" i="1" dirty="0" err="1"/>
              <a:t>Vooraf</a:t>
            </a:r>
            <a:r>
              <a:rPr lang="en-US" sz="1800" i="1" dirty="0"/>
              <a:t> </a:t>
            </a:r>
            <a:r>
              <a:rPr lang="en-US" sz="1800" i="1" dirty="0" err="1"/>
              <a:t>gedefinieerde</a:t>
            </a:r>
            <a:r>
              <a:rPr lang="en-US" sz="1800" i="1" dirty="0"/>
              <a:t> </a:t>
            </a:r>
            <a:r>
              <a:rPr lang="en-US" sz="1800" i="1" dirty="0" err="1"/>
              <a:t>vragen</a:t>
            </a:r>
            <a:endParaRPr lang="en-US" sz="1800" i="1" dirty="0"/>
          </a:p>
          <a:p>
            <a:pPr marL="342900" indent="-342900">
              <a:buFont typeface="Arial" panose="020B0604020202020204" pitchFamily="34" charset="0"/>
              <a:buChar char="•"/>
            </a:pPr>
            <a:r>
              <a:rPr lang="en-US" sz="1800" i="1" dirty="0" err="1"/>
              <a:t>Specifieke</a:t>
            </a:r>
            <a:r>
              <a:rPr lang="en-US" sz="1800" i="1" dirty="0"/>
              <a:t> </a:t>
            </a:r>
            <a:r>
              <a:rPr lang="en-US" sz="1800" i="1" dirty="0" err="1"/>
              <a:t>toepassingen</a:t>
            </a:r>
            <a:endParaRPr lang="en-US" sz="1800" i="1" dirty="0"/>
          </a:p>
          <a:p>
            <a:pPr marL="342900" indent="-342900">
              <a:buFont typeface="Arial" panose="020B0604020202020204" pitchFamily="34" charset="0"/>
              <a:buChar char="•"/>
            </a:pPr>
            <a:endParaRPr lang="en-US" dirty="0"/>
          </a:p>
        </p:txBody>
      </p:sp>
      <p:sp>
        <p:nvSpPr>
          <p:cNvPr id="6" name="Text Placeholder 5">
            <a:extLst>
              <a:ext uri="{FF2B5EF4-FFF2-40B4-BE49-F238E27FC236}">
                <a16:creationId xmlns:a16="http://schemas.microsoft.com/office/drawing/2014/main" id="{17462A5A-C6DF-0572-6D16-B733CF62EF4F}"/>
              </a:ext>
            </a:extLst>
          </p:cNvPr>
          <p:cNvSpPr>
            <a:spLocks noGrp="1"/>
          </p:cNvSpPr>
          <p:nvPr>
            <p:ph type="body" sz="quarter" idx="13"/>
          </p:nvPr>
        </p:nvSpPr>
        <p:spPr/>
        <p:txBody>
          <a:bodyPr/>
          <a:lstStyle/>
          <a:p>
            <a:pPr marL="342900" indent="-342900">
              <a:buFont typeface="Arial" panose="020B0604020202020204" pitchFamily="34" charset="0"/>
              <a:buChar char="•"/>
            </a:pPr>
            <a:r>
              <a:rPr lang="nl-NL" dirty="0" err="1"/>
              <a:t>Triplestore</a:t>
            </a:r>
            <a:endParaRPr lang="nl-NL" dirty="0"/>
          </a:p>
          <a:p>
            <a:pPr marL="342900" indent="-342900">
              <a:buFont typeface="Arial" panose="020B0604020202020204" pitchFamily="34" charset="0"/>
              <a:buChar char="•"/>
            </a:pPr>
            <a:r>
              <a:rPr lang="nl-NL" sz="1800" i="1" dirty="0"/>
              <a:t>‘1 tabel met drie kolommen’</a:t>
            </a:r>
          </a:p>
          <a:p>
            <a:pPr marL="342900" indent="-342900">
              <a:buFont typeface="Arial" panose="020B0604020202020204" pitchFamily="34" charset="0"/>
              <a:buChar char="•"/>
            </a:pPr>
            <a:r>
              <a:rPr lang="nl-NL" sz="1800" i="1" dirty="0"/>
              <a:t>Schema-loos (</a:t>
            </a:r>
            <a:r>
              <a:rPr lang="nl-NL" sz="1800" i="1" dirty="0" err="1"/>
              <a:t>zelfbeschrijvend</a:t>
            </a:r>
            <a:r>
              <a:rPr lang="nl-NL" sz="1800" i="1" dirty="0"/>
              <a:t>)</a:t>
            </a:r>
          </a:p>
          <a:p>
            <a:pPr marL="342900" indent="-342900">
              <a:buFont typeface="Arial" panose="020B0604020202020204" pitchFamily="34" charset="0"/>
              <a:buChar char="•"/>
            </a:pPr>
            <a:endParaRPr lang="nl-NL" sz="1800" dirty="0"/>
          </a:p>
          <a:p>
            <a:pPr marL="342900" indent="-342900">
              <a:buFont typeface="Arial" panose="020B0604020202020204" pitchFamily="34" charset="0"/>
              <a:buChar char="•"/>
            </a:pPr>
            <a:endParaRPr lang="nl-NL" dirty="0"/>
          </a:p>
          <a:p>
            <a:pPr marL="342900" indent="-342900">
              <a:buFont typeface="Arial" panose="020B0604020202020204" pitchFamily="34" charset="0"/>
              <a:buChar char="•"/>
            </a:pPr>
            <a:r>
              <a:rPr lang="nl-NL" dirty="0"/>
              <a:t>SPARQL-</a:t>
            </a:r>
            <a:r>
              <a:rPr lang="nl-NL" dirty="0" err="1"/>
              <a:t>Endpoint</a:t>
            </a:r>
            <a:endParaRPr lang="nl-NL" dirty="0"/>
          </a:p>
          <a:p>
            <a:pPr marL="342900" indent="-342900">
              <a:buFont typeface="Arial" panose="020B0604020202020204" pitchFamily="34" charset="0"/>
              <a:buChar char="•"/>
            </a:pPr>
            <a:r>
              <a:rPr lang="en-US" sz="1800" i="1" dirty="0"/>
              <a:t>Query taal</a:t>
            </a:r>
          </a:p>
          <a:p>
            <a:pPr marL="342900" indent="-342900">
              <a:buFont typeface="Arial" panose="020B0604020202020204" pitchFamily="34" charset="0"/>
              <a:buChar char="•"/>
            </a:pPr>
            <a:r>
              <a:rPr lang="en-US" sz="1800" i="1" dirty="0"/>
              <a:t>Alle </a:t>
            </a:r>
            <a:r>
              <a:rPr lang="en-US" sz="1800" i="1" dirty="0" err="1"/>
              <a:t>vragen</a:t>
            </a:r>
            <a:r>
              <a:rPr lang="en-US" sz="1800" i="1" dirty="0"/>
              <a:t> </a:t>
            </a:r>
            <a:r>
              <a:rPr lang="en-US" sz="1800" i="1" dirty="0" err="1"/>
              <a:t>mogelijk</a:t>
            </a:r>
            <a:endParaRPr lang="en-US" sz="1800" i="1" dirty="0"/>
          </a:p>
          <a:p>
            <a:pPr marL="342900" indent="-342900">
              <a:buFont typeface="Arial" panose="020B0604020202020204" pitchFamily="34" charset="0"/>
              <a:buChar char="•"/>
            </a:pPr>
            <a:endParaRPr lang="en-US" sz="1800" i="1" dirty="0"/>
          </a:p>
        </p:txBody>
      </p:sp>
      <p:pic>
        <p:nvPicPr>
          <p:cNvPr id="8" name="Picture 7" descr="A fist punching through a hole in paper&#10;&#10;Description automatically generated">
            <a:extLst>
              <a:ext uri="{FF2B5EF4-FFF2-40B4-BE49-F238E27FC236}">
                <a16:creationId xmlns:a16="http://schemas.microsoft.com/office/drawing/2014/main" id="{DB29418F-EBE5-3620-7B51-62C851F16AFD}"/>
              </a:ext>
            </a:extLst>
          </p:cNvPr>
          <p:cNvPicPr>
            <a:picLocks noChangeAspect="1"/>
          </p:cNvPicPr>
          <p:nvPr/>
        </p:nvPicPr>
        <p:blipFill>
          <a:blip r:embed="rId3"/>
          <a:stretch>
            <a:fillRect/>
          </a:stretch>
        </p:blipFill>
        <p:spPr>
          <a:xfrm>
            <a:off x="9684259" y="4904856"/>
            <a:ext cx="2466975" cy="1847850"/>
          </a:xfrm>
          <a:prstGeom prst="rect">
            <a:avLst/>
          </a:prstGeom>
        </p:spPr>
      </p:pic>
    </p:spTree>
    <p:extLst>
      <p:ext uri="{BB962C8B-B14F-4D97-AF65-F5344CB8AC3E}">
        <p14:creationId xmlns:p14="http://schemas.microsoft.com/office/powerpoint/2010/main" val="8418534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150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oettekst 2">
            <a:extLst>
              <a:ext uri="{FF2B5EF4-FFF2-40B4-BE49-F238E27FC236}">
                <a16:creationId xmlns:a16="http://schemas.microsoft.com/office/drawing/2014/main" id="{57A99101-6AFE-8507-35B6-C523CFA7B5BD}"/>
              </a:ext>
            </a:extLst>
          </p:cNvPr>
          <p:cNvSpPr>
            <a:spLocks noGrp="1"/>
          </p:cNvSpPr>
          <p:nvPr>
            <p:ph type="ftr" sz="quarter" idx="10"/>
          </p:nvPr>
        </p:nvSpPr>
        <p:spPr/>
        <p:txBody>
          <a:bodyPr/>
          <a:lstStyle/>
          <a:p>
            <a:r>
              <a:rPr lang="en-GB" dirty="0"/>
              <a:t>Wat is het | </a:t>
            </a:r>
            <a:r>
              <a:rPr lang="nl-NL" dirty="0"/>
              <a:t>LinkedData karakteristieken</a:t>
            </a:r>
            <a:endParaRPr lang="en-GB" dirty="0"/>
          </a:p>
        </p:txBody>
      </p:sp>
      <p:sp>
        <p:nvSpPr>
          <p:cNvPr id="4" name="Tijdelijke aanduiding voor dianummer 3">
            <a:extLst>
              <a:ext uri="{FF2B5EF4-FFF2-40B4-BE49-F238E27FC236}">
                <a16:creationId xmlns:a16="http://schemas.microsoft.com/office/drawing/2014/main" id="{33E8BFDC-568D-24E4-9E07-6051E07A8AC1}"/>
              </a:ext>
            </a:extLst>
          </p:cNvPr>
          <p:cNvSpPr>
            <a:spLocks noGrp="1"/>
          </p:cNvSpPr>
          <p:nvPr>
            <p:ph type="sldNum" sz="quarter" idx="11"/>
          </p:nvPr>
        </p:nvSpPr>
        <p:spPr/>
        <p:txBody>
          <a:bodyPr/>
          <a:lstStyle/>
          <a:p>
            <a:fld id="{F33A6336-350C-4645-91C3-F74B6FAA3687}" type="slidenum">
              <a:rPr lang="en-GB" smtClean="0"/>
              <a:pPr/>
              <a:t>19</a:t>
            </a:fld>
            <a:endParaRPr lang="en-GB" dirty="0"/>
          </a:p>
        </p:txBody>
      </p:sp>
      <p:sp>
        <p:nvSpPr>
          <p:cNvPr id="5" name="Tijdelijke aanduiding voor tekst 4">
            <a:extLst>
              <a:ext uri="{FF2B5EF4-FFF2-40B4-BE49-F238E27FC236}">
                <a16:creationId xmlns:a16="http://schemas.microsoft.com/office/drawing/2014/main" id="{449873A9-86C4-601B-4C88-9645181D7FAF}"/>
              </a:ext>
            </a:extLst>
          </p:cNvPr>
          <p:cNvSpPr>
            <a:spLocks noGrp="1"/>
          </p:cNvSpPr>
          <p:nvPr>
            <p:ph type="body" sz="quarter" idx="17"/>
          </p:nvPr>
        </p:nvSpPr>
        <p:spPr>
          <a:xfrm>
            <a:off x="874713" y="1065530"/>
            <a:ext cx="3411537" cy="635000"/>
          </a:xfrm>
        </p:spPr>
        <p:txBody>
          <a:bodyPr/>
          <a:lstStyle/>
          <a:p>
            <a:r>
              <a:rPr lang="en-GB" dirty="0"/>
              <a:t>RDF</a:t>
            </a:r>
          </a:p>
        </p:txBody>
      </p:sp>
      <p:sp>
        <p:nvSpPr>
          <p:cNvPr id="6" name="Tijdelijke aanduiding voor tekst 5">
            <a:extLst>
              <a:ext uri="{FF2B5EF4-FFF2-40B4-BE49-F238E27FC236}">
                <a16:creationId xmlns:a16="http://schemas.microsoft.com/office/drawing/2014/main" id="{84ABC754-5FAA-A32D-DF93-EDB84AAD0128}"/>
              </a:ext>
            </a:extLst>
          </p:cNvPr>
          <p:cNvSpPr>
            <a:spLocks noGrp="1"/>
          </p:cNvSpPr>
          <p:nvPr>
            <p:ph type="body" sz="quarter" idx="18"/>
          </p:nvPr>
        </p:nvSpPr>
        <p:spPr>
          <a:xfrm>
            <a:off x="4599779" y="1065530"/>
            <a:ext cx="3411537" cy="635000"/>
          </a:xfrm>
        </p:spPr>
        <p:txBody>
          <a:bodyPr/>
          <a:lstStyle/>
          <a:p>
            <a:r>
              <a:rPr lang="en-GB" dirty="0"/>
              <a:t>URI</a:t>
            </a:r>
          </a:p>
        </p:txBody>
      </p:sp>
      <p:sp>
        <p:nvSpPr>
          <p:cNvPr id="7" name="Tijdelijke aanduiding voor tekst 6">
            <a:extLst>
              <a:ext uri="{FF2B5EF4-FFF2-40B4-BE49-F238E27FC236}">
                <a16:creationId xmlns:a16="http://schemas.microsoft.com/office/drawing/2014/main" id="{57F5DF95-0948-FD77-BBC1-426587888FA0}"/>
              </a:ext>
            </a:extLst>
          </p:cNvPr>
          <p:cNvSpPr>
            <a:spLocks noGrp="1"/>
          </p:cNvSpPr>
          <p:nvPr>
            <p:ph type="body" sz="quarter" idx="19"/>
          </p:nvPr>
        </p:nvSpPr>
        <p:spPr>
          <a:xfrm>
            <a:off x="8324850" y="1065530"/>
            <a:ext cx="3411537" cy="635000"/>
          </a:xfrm>
        </p:spPr>
        <p:txBody>
          <a:bodyPr/>
          <a:lstStyle/>
          <a:p>
            <a:r>
              <a:rPr lang="en-GB" dirty="0"/>
              <a:t>Taal </a:t>
            </a:r>
            <a:r>
              <a:rPr lang="en-GB" dirty="0" err="1"/>
              <a:t>onafhankelijk</a:t>
            </a:r>
            <a:endParaRPr lang="en-GB" dirty="0"/>
          </a:p>
        </p:txBody>
      </p:sp>
      <p:sp>
        <p:nvSpPr>
          <p:cNvPr id="8" name="Tijdelijke aanduiding voor tekst 7">
            <a:extLst>
              <a:ext uri="{FF2B5EF4-FFF2-40B4-BE49-F238E27FC236}">
                <a16:creationId xmlns:a16="http://schemas.microsoft.com/office/drawing/2014/main" id="{CE845B28-4F17-6AD5-5666-5C94447D6F22}"/>
              </a:ext>
            </a:extLst>
          </p:cNvPr>
          <p:cNvSpPr>
            <a:spLocks noGrp="1"/>
          </p:cNvSpPr>
          <p:nvPr>
            <p:ph type="body" sz="quarter" idx="20"/>
          </p:nvPr>
        </p:nvSpPr>
        <p:spPr>
          <a:xfrm>
            <a:off x="874713" y="1902680"/>
            <a:ext cx="3411537" cy="3600450"/>
          </a:xfrm>
        </p:spPr>
        <p:txBody>
          <a:bodyPr/>
          <a:lstStyle/>
          <a:p>
            <a:pPr marL="285750" lvl="1" indent="-285750">
              <a:buFont typeface="Arial" panose="020B0604020202020204" pitchFamily="34" charset="0"/>
              <a:buChar char="•"/>
            </a:pPr>
            <a:r>
              <a:rPr lang="nl-NL" sz="1600" dirty="0">
                <a:effectLst/>
                <a:latin typeface="Calibri" panose="020F0502020204030204" pitchFamily="34" charset="0"/>
              </a:rPr>
              <a:t>Het datamodel voor LinkedData en Semantisch web</a:t>
            </a:r>
          </a:p>
          <a:p>
            <a:pPr marL="285750" lvl="1" indent="-285750">
              <a:buFont typeface="Arial" panose="020B0604020202020204" pitchFamily="34" charset="0"/>
              <a:buChar char="•"/>
            </a:pPr>
            <a:r>
              <a:rPr lang="en-US" sz="1600" dirty="0" err="1">
                <a:latin typeface="Calibri" panose="020F0502020204030204" pitchFamily="34" charset="0"/>
              </a:rPr>
              <a:t>Meest</a:t>
            </a:r>
            <a:r>
              <a:rPr lang="en-US" sz="1600" dirty="0">
                <a:latin typeface="Calibri" panose="020F0502020204030204" pitchFamily="34" charset="0"/>
              </a:rPr>
              <a:t> </a:t>
            </a:r>
            <a:r>
              <a:rPr lang="en-US" sz="1600" dirty="0" err="1">
                <a:latin typeface="Calibri" panose="020F0502020204030204" pitchFamily="34" charset="0"/>
              </a:rPr>
              <a:t>simpele</a:t>
            </a:r>
            <a:r>
              <a:rPr lang="en-US" sz="1600" dirty="0">
                <a:latin typeface="Calibri" panose="020F0502020204030204" pitchFamily="34" charset="0"/>
              </a:rPr>
              <a:t> </a:t>
            </a:r>
            <a:r>
              <a:rPr lang="en-US" sz="1600" dirty="0" err="1">
                <a:latin typeface="Calibri" panose="020F0502020204030204" pitchFamily="34" charset="0"/>
              </a:rPr>
              <a:t>vorm</a:t>
            </a:r>
            <a:r>
              <a:rPr lang="en-US" sz="1600" dirty="0">
                <a:latin typeface="Calibri" panose="020F0502020204030204" pitchFamily="34" charset="0"/>
              </a:rPr>
              <a:t> van </a:t>
            </a:r>
            <a:r>
              <a:rPr lang="en-US" sz="1600" dirty="0" err="1">
                <a:latin typeface="Calibri" panose="020F0502020204030204" pitchFamily="34" charset="0"/>
              </a:rPr>
              <a:t>informatie</a:t>
            </a:r>
            <a:r>
              <a:rPr lang="en-US" sz="1600" dirty="0">
                <a:latin typeface="Calibri" panose="020F0502020204030204" pitchFamily="34" charset="0"/>
              </a:rPr>
              <a:t> </a:t>
            </a:r>
            <a:r>
              <a:rPr lang="en-US" sz="1600" dirty="0" err="1">
                <a:latin typeface="Calibri" panose="020F0502020204030204" pitchFamily="34" charset="0"/>
              </a:rPr>
              <a:t>opslag</a:t>
            </a:r>
            <a:endParaRPr lang="nl-NL" sz="1600" dirty="0">
              <a:latin typeface="Calibri" panose="020F0502020204030204" pitchFamily="34" charset="0"/>
            </a:endParaRPr>
          </a:p>
          <a:p>
            <a:pPr marL="285750" lvl="1" indent="-285750">
              <a:buFont typeface="Arial" panose="020B0604020202020204" pitchFamily="34" charset="0"/>
              <a:buChar char="•"/>
            </a:pPr>
            <a:r>
              <a:rPr lang="en-US" sz="1600" b="1" i="0" u="none" strike="noStrike" baseline="0" dirty="0">
                <a:latin typeface="Arial" panose="020B0604020202020204" pitchFamily="34" charset="0"/>
              </a:rPr>
              <a:t>R</a:t>
            </a:r>
            <a:r>
              <a:rPr lang="en-US" sz="1600" i="0" u="none" strike="noStrike" baseline="0" dirty="0">
                <a:latin typeface="Arial" panose="020B0604020202020204" pitchFamily="34" charset="0"/>
              </a:rPr>
              <a:t>esource</a:t>
            </a:r>
            <a:r>
              <a:rPr lang="en-US" sz="1600" b="0" i="0" u="none" strike="noStrike" baseline="0" dirty="0">
                <a:latin typeface="Arial" panose="020B0604020202020204" pitchFamily="34" charset="0"/>
              </a:rPr>
              <a:t>: </a:t>
            </a:r>
            <a:r>
              <a:rPr lang="en-US" sz="1600" b="0" i="0" u="none" strike="noStrike" baseline="0" dirty="0" err="1">
                <a:latin typeface="Arial" panose="020B0604020202020204" pitchFamily="34" charset="0"/>
              </a:rPr>
              <a:t>pagina’s</a:t>
            </a:r>
            <a:r>
              <a:rPr lang="en-US" sz="1600" b="0" i="0" u="none" strike="noStrike" baseline="0" dirty="0">
                <a:latin typeface="Arial" panose="020B0604020202020204" pitchFamily="34" charset="0"/>
              </a:rPr>
              <a:t>, </a:t>
            </a:r>
            <a:r>
              <a:rPr lang="en-US" sz="1600" b="0" i="0" u="none" strike="noStrike" baseline="0" dirty="0" err="1">
                <a:latin typeface="Arial" panose="020B0604020202020204" pitchFamily="34" charset="0"/>
              </a:rPr>
              <a:t>concepten</a:t>
            </a:r>
            <a:r>
              <a:rPr lang="en-US" sz="1600" b="0" i="0" u="none" strike="noStrike" baseline="0" dirty="0">
                <a:latin typeface="Arial" panose="020B0604020202020204" pitchFamily="34" charset="0"/>
              </a:rPr>
              <a:t>, </a:t>
            </a:r>
            <a:r>
              <a:rPr lang="en-US" sz="1600" b="0" i="0" u="none" strike="noStrike" baseline="0" dirty="0" err="1">
                <a:latin typeface="Arial" panose="020B0604020202020204" pitchFamily="34" charset="0"/>
              </a:rPr>
              <a:t>ideeën</a:t>
            </a:r>
            <a:r>
              <a:rPr lang="en-US" sz="1600" dirty="0">
                <a:latin typeface="Arial" panose="020B0604020202020204" pitchFamily="34" charset="0"/>
              </a:rPr>
              <a:t>, </a:t>
            </a:r>
            <a:r>
              <a:rPr lang="en-US" sz="1600" b="0" i="0" u="none" strike="noStrike" baseline="0" dirty="0">
                <a:latin typeface="Arial" panose="020B0604020202020204" pitchFamily="34" charset="0"/>
              </a:rPr>
              <a:t>… (</a:t>
            </a:r>
            <a:r>
              <a:rPr lang="en-US" sz="1600" b="0" i="0" u="none" strike="noStrike" baseline="0" dirty="0" err="1">
                <a:latin typeface="Arial" panose="020B0604020202020204" pitchFamily="34" charset="0"/>
              </a:rPr>
              <a:t>alles</a:t>
            </a:r>
            <a:r>
              <a:rPr lang="en-US" sz="1600" b="0" i="0" u="none" strike="noStrike" baseline="0" dirty="0">
                <a:latin typeface="Arial" panose="020B0604020202020204" pitchFamily="34" charset="0"/>
              </a:rPr>
              <a:t> wat </a:t>
            </a:r>
            <a:r>
              <a:rPr lang="en-US" sz="1600" b="0" i="0" u="none" strike="noStrike" baseline="0" dirty="0" err="1">
                <a:latin typeface="Arial" panose="020B0604020202020204" pitchFamily="34" charset="0"/>
              </a:rPr>
              <a:t>een</a:t>
            </a:r>
            <a:r>
              <a:rPr lang="en-US" sz="1600" b="0" i="0" u="none" strike="noStrike" baseline="0" dirty="0">
                <a:latin typeface="Arial" panose="020B0604020202020204" pitchFamily="34" charset="0"/>
              </a:rPr>
              <a:t> URI </a:t>
            </a:r>
            <a:r>
              <a:rPr lang="en-US" sz="1600" b="0" i="0" u="none" strike="noStrike" baseline="0" dirty="0" err="1">
                <a:latin typeface="Arial" panose="020B0604020202020204" pitchFamily="34" charset="0"/>
              </a:rPr>
              <a:t>kan</a:t>
            </a:r>
            <a:r>
              <a:rPr lang="en-US" sz="1600" b="0" i="0" u="none" strike="noStrike" baseline="0" dirty="0">
                <a:latin typeface="Arial" panose="020B0604020202020204" pitchFamily="34" charset="0"/>
              </a:rPr>
              <a:t> </a:t>
            </a:r>
            <a:r>
              <a:rPr lang="en-US" sz="1600" b="0" i="0" u="none" strike="noStrike" baseline="0" dirty="0" err="1">
                <a:latin typeface="Arial" panose="020B0604020202020204" pitchFamily="34" charset="0"/>
              </a:rPr>
              <a:t>hebben</a:t>
            </a:r>
            <a:r>
              <a:rPr lang="en-US" sz="1600" b="0" i="0" u="none" strike="noStrike" baseline="0" dirty="0">
                <a:latin typeface="Arial" panose="020B0604020202020204" pitchFamily="34" charset="0"/>
              </a:rPr>
              <a:t>)</a:t>
            </a:r>
          </a:p>
          <a:p>
            <a:pPr marL="285750" lvl="1" indent="-285750">
              <a:buFont typeface="Arial" panose="020B0604020202020204" pitchFamily="34" charset="0"/>
              <a:buChar char="•"/>
            </a:pPr>
            <a:r>
              <a:rPr lang="en-US" sz="1600" b="1" i="0" u="none" strike="noStrike" baseline="0" dirty="0">
                <a:latin typeface="Arial" panose="020B0604020202020204" pitchFamily="34" charset="0"/>
              </a:rPr>
              <a:t>D</a:t>
            </a:r>
            <a:r>
              <a:rPr lang="en-US" sz="1600" i="0" u="none" strike="noStrike" baseline="0" dirty="0">
                <a:latin typeface="Arial" panose="020B0604020202020204" pitchFamily="34" charset="0"/>
              </a:rPr>
              <a:t>escription</a:t>
            </a:r>
            <a:r>
              <a:rPr lang="en-US" sz="1600" b="0" i="0" u="none" strike="noStrike" baseline="0" dirty="0">
                <a:latin typeface="Arial" panose="020B0604020202020204" pitchFamily="34" charset="0"/>
              </a:rPr>
              <a:t>: </a:t>
            </a:r>
            <a:r>
              <a:rPr lang="en-US" sz="1600" b="0" i="0" u="none" strike="noStrike" baseline="0" dirty="0" err="1">
                <a:latin typeface="Arial" panose="020B0604020202020204" pitchFamily="34" charset="0"/>
              </a:rPr>
              <a:t>attributen</a:t>
            </a:r>
            <a:r>
              <a:rPr lang="en-US" sz="1600" b="0" i="0" u="none" strike="noStrike" baseline="0" dirty="0">
                <a:latin typeface="Arial" panose="020B0604020202020204" pitchFamily="34" charset="0"/>
              </a:rPr>
              <a:t>, </a:t>
            </a:r>
            <a:r>
              <a:rPr lang="en-US" sz="1600" b="0" i="0" u="none" strike="noStrike" baseline="0" dirty="0" err="1">
                <a:latin typeface="Arial" panose="020B0604020202020204" pitchFamily="34" charset="0"/>
              </a:rPr>
              <a:t>kenmerken</a:t>
            </a:r>
            <a:r>
              <a:rPr lang="en-US" sz="1600" b="0" i="0" u="none" strike="noStrike" baseline="0" dirty="0">
                <a:latin typeface="Arial" panose="020B0604020202020204" pitchFamily="34" charset="0"/>
              </a:rPr>
              <a:t> en </a:t>
            </a:r>
            <a:r>
              <a:rPr lang="en-US" sz="1600" b="0" i="0" u="none" strike="noStrike" baseline="0" dirty="0" err="1">
                <a:latin typeface="Arial" panose="020B0604020202020204" pitchFamily="34" charset="0"/>
              </a:rPr>
              <a:t>relaties</a:t>
            </a:r>
            <a:r>
              <a:rPr lang="en-US" sz="1600" b="0" i="0" u="none" strike="noStrike" baseline="0" dirty="0">
                <a:latin typeface="Arial" panose="020B0604020202020204" pitchFamily="34" charset="0"/>
              </a:rPr>
              <a:t> van de </a:t>
            </a:r>
            <a:r>
              <a:rPr lang="en-US" sz="1600" dirty="0" err="1">
                <a:latin typeface="Arial" panose="020B0604020202020204" pitchFamily="34" charset="0"/>
              </a:rPr>
              <a:t>de</a:t>
            </a:r>
            <a:r>
              <a:rPr lang="en-US" sz="1600" dirty="0">
                <a:latin typeface="Arial" panose="020B0604020202020204" pitchFamily="34" charset="0"/>
              </a:rPr>
              <a:t> </a:t>
            </a:r>
            <a:r>
              <a:rPr lang="en-US" sz="1600" b="0" i="0" u="none" strike="noStrike" baseline="0" dirty="0">
                <a:latin typeface="Arial" panose="020B0604020202020204" pitchFamily="34" charset="0"/>
              </a:rPr>
              <a:t>resources</a:t>
            </a:r>
          </a:p>
          <a:p>
            <a:pPr marL="285750" lvl="1" indent="-285750">
              <a:buFont typeface="Arial" panose="020B0604020202020204" pitchFamily="34" charset="0"/>
              <a:buChar char="•"/>
            </a:pPr>
            <a:r>
              <a:rPr lang="en-US" sz="1600" b="1" i="0" u="none" strike="noStrike" baseline="0" dirty="0">
                <a:latin typeface="Arial" panose="020B0604020202020204" pitchFamily="34" charset="0"/>
              </a:rPr>
              <a:t>F</a:t>
            </a:r>
            <a:r>
              <a:rPr lang="en-US" sz="1600" i="0" u="none" strike="noStrike" baseline="0" dirty="0">
                <a:latin typeface="Arial" panose="020B0604020202020204" pitchFamily="34" charset="0"/>
              </a:rPr>
              <a:t>ramework</a:t>
            </a:r>
            <a:r>
              <a:rPr lang="en-US" sz="1600" b="0" i="0" u="none" strike="noStrike" baseline="0" dirty="0">
                <a:latin typeface="Arial" panose="020B0604020202020204" pitchFamily="34" charset="0"/>
              </a:rPr>
              <a:t>: model, taal en syntax </a:t>
            </a:r>
            <a:r>
              <a:rPr lang="en-US" sz="1600" dirty="0" err="1">
                <a:latin typeface="Arial" panose="020B0604020202020204" pitchFamily="34" charset="0"/>
              </a:rPr>
              <a:t>voor</a:t>
            </a:r>
            <a:r>
              <a:rPr lang="en-US" sz="1600" dirty="0">
                <a:latin typeface="Arial" panose="020B0604020202020204" pitchFamily="34" charset="0"/>
              </a:rPr>
              <a:t> </a:t>
            </a:r>
            <a:r>
              <a:rPr lang="en-US" sz="1600" dirty="0" err="1">
                <a:latin typeface="Arial" panose="020B0604020202020204" pitchFamily="34" charset="0"/>
              </a:rPr>
              <a:t>deze</a:t>
            </a:r>
            <a:r>
              <a:rPr lang="en-US" sz="1600" dirty="0">
                <a:latin typeface="Arial" panose="020B0604020202020204" pitchFamily="34" charset="0"/>
              </a:rPr>
              <a:t> </a:t>
            </a:r>
            <a:r>
              <a:rPr lang="en-US" sz="1600" b="0" i="0" u="none" strike="noStrike" baseline="0" dirty="0">
                <a:latin typeface="Arial" panose="020B0604020202020204" pitchFamily="34" charset="0"/>
              </a:rPr>
              <a:t>descriptions </a:t>
            </a:r>
          </a:p>
          <a:p>
            <a:pPr marL="285750" lvl="1" indent="-285750">
              <a:buFont typeface="Arial" panose="020B0604020202020204" pitchFamily="34" charset="0"/>
              <a:buChar char="•"/>
            </a:pPr>
            <a:r>
              <a:rPr lang="en-US" sz="1600" dirty="0" err="1">
                <a:latin typeface="Calibri" panose="020F0502020204030204" pitchFamily="34" charset="0"/>
              </a:rPr>
              <a:t>Relateert</a:t>
            </a:r>
            <a:r>
              <a:rPr lang="en-US" sz="1600" dirty="0">
                <a:latin typeface="Calibri" panose="020F0502020204030204" pitchFamily="34" charset="0"/>
              </a:rPr>
              <a:t> twee </a:t>
            </a:r>
            <a:r>
              <a:rPr lang="en-US" sz="1600" dirty="0" err="1">
                <a:latin typeface="Calibri" panose="020F0502020204030204" pitchFamily="34" charset="0"/>
              </a:rPr>
              <a:t>dingen</a:t>
            </a:r>
            <a:r>
              <a:rPr lang="en-US" sz="1600" dirty="0">
                <a:latin typeface="Calibri" panose="020F0502020204030204" pitchFamily="34" charset="0"/>
              </a:rPr>
              <a:t> (subject en object), </a:t>
            </a:r>
            <a:r>
              <a:rPr lang="en-US" sz="1600" dirty="0" err="1">
                <a:latin typeface="Calibri" panose="020F0502020204030204" pitchFamily="34" charset="0"/>
              </a:rPr>
              <a:t>middels</a:t>
            </a:r>
            <a:r>
              <a:rPr lang="en-US" sz="1600" dirty="0">
                <a:latin typeface="Calibri" panose="020F0502020204030204" pitchFamily="34" charset="0"/>
              </a:rPr>
              <a:t> </a:t>
            </a:r>
            <a:r>
              <a:rPr lang="en-US" sz="1600" dirty="0" err="1">
                <a:latin typeface="Calibri" panose="020F0502020204030204" pitchFamily="34" charset="0"/>
              </a:rPr>
              <a:t>een</a:t>
            </a:r>
            <a:r>
              <a:rPr lang="en-US" sz="1600" dirty="0">
                <a:latin typeface="Calibri" panose="020F0502020204030204" pitchFamily="34" charset="0"/>
              </a:rPr>
              <a:t> </a:t>
            </a:r>
            <a:r>
              <a:rPr lang="en-US" sz="1600" dirty="0" err="1">
                <a:latin typeface="Calibri" panose="020F0502020204030204" pitchFamily="34" charset="0"/>
              </a:rPr>
              <a:t>relatie</a:t>
            </a:r>
            <a:r>
              <a:rPr lang="en-US" sz="1600" dirty="0">
                <a:latin typeface="Calibri" panose="020F0502020204030204" pitchFamily="34" charset="0"/>
              </a:rPr>
              <a:t> (</a:t>
            </a:r>
            <a:r>
              <a:rPr lang="en-US" sz="1600" dirty="0" err="1">
                <a:latin typeface="Calibri" panose="020F0502020204030204" pitchFamily="34" charset="0"/>
              </a:rPr>
              <a:t>predicaat</a:t>
            </a:r>
            <a:r>
              <a:rPr lang="en-US" sz="1600" dirty="0">
                <a:latin typeface="Calibri" panose="020F0502020204030204" pitchFamily="34" charset="0"/>
              </a:rPr>
              <a:t>)</a:t>
            </a:r>
          </a:p>
          <a:p>
            <a:pPr marL="285750" lvl="1" indent="-285750">
              <a:buFont typeface="Arial" panose="020B0604020202020204" pitchFamily="34" charset="0"/>
              <a:buChar char="•"/>
            </a:pPr>
            <a:endParaRPr lang="en-US" sz="1600" b="0" i="0" u="none" strike="noStrike" baseline="0" dirty="0">
              <a:latin typeface="Arial" panose="020B0604020202020204" pitchFamily="34" charset="0"/>
            </a:endParaRPr>
          </a:p>
          <a:p>
            <a:pPr marL="285750" lvl="1" indent="-285750">
              <a:buFont typeface="Arial" panose="020B0604020202020204" pitchFamily="34" charset="0"/>
              <a:buChar char="•"/>
            </a:pPr>
            <a:endParaRPr lang="nl-NL" dirty="0">
              <a:effectLst/>
              <a:latin typeface="Calibri" panose="020F0502020204030204" pitchFamily="34" charset="0"/>
            </a:endParaRPr>
          </a:p>
        </p:txBody>
      </p:sp>
      <p:sp>
        <p:nvSpPr>
          <p:cNvPr id="9" name="Tijdelijke aanduiding voor tekst 8">
            <a:extLst>
              <a:ext uri="{FF2B5EF4-FFF2-40B4-BE49-F238E27FC236}">
                <a16:creationId xmlns:a16="http://schemas.microsoft.com/office/drawing/2014/main" id="{A3F5FFC8-C191-4357-A881-4AFCBCD7B55F}"/>
              </a:ext>
            </a:extLst>
          </p:cNvPr>
          <p:cNvSpPr>
            <a:spLocks noGrp="1"/>
          </p:cNvSpPr>
          <p:nvPr>
            <p:ph type="body" sz="quarter" idx="21"/>
          </p:nvPr>
        </p:nvSpPr>
        <p:spPr>
          <a:xfrm>
            <a:off x="4599779" y="1902680"/>
            <a:ext cx="3411537" cy="3600450"/>
          </a:xfrm>
        </p:spPr>
        <p:txBody>
          <a:bodyPr/>
          <a:lstStyle/>
          <a:p>
            <a:pPr marL="285750" lvl="1" indent="-285750">
              <a:buFont typeface="Arial" panose="020B0604020202020204" pitchFamily="34" charset="0"/>
              <a:buChar char="•"/>
            </a:pPr>
            <a:r>
              <a:rPr lang="nl-NL" sz="1800" b="1" dirty="0">
                <a:effectLst/>
                <a:latin typeface="Calibri" panose="020F0502020204030204" pitchFamily="34" charset="0"/>
              </a:rPr>
              <a:t>U</a:t>
            </a:r>
            <a:r>
              <a:rPr lang="nl-NL" sz="1800" dirty="0">
                <a:effectLst/>
                <a:latin typeface="Calibri" panose="020F0502020204030204" pitchFamily="34" charset="0"/>
              </a:rPr>
              <a:t>nique, </a:t>
            </a:r>
            <a:r>
              <a:rPr lang="nl-NL" sz="1800" b="1" dirty="0">
                <a:effectLst/>
                <a:latin typeface="Calibri" panose="020F0502020204030204" pitchFamily="34" charset="0"/>
              </a:rPr>
              <a:t>r</a:t>
            </a:r>
            <a:r>
              <a:rPr lang="nl-NL" sz="1800" dirty="0">
                <a:effectLst/>
                <a:latin typeface="Calibri" panose="020F0502020204030204" pitchFamily="34" charset="0"/>
              </a:rPr>
              <a:t>esource, </a:t>
            </a:r>
            <a:r>
              <a:rPr lang="nl-NL" sz="1800" b="1" dirty="0" err="1">
                <a:effectLst/>
                <a:latin typeface="Calibri" panose="020F0502020204030204" pitchFamily="34" charset="0"/>
              </a:rPr>
              <a:t>i</a:t>
            </a:r>
            <a:r>
              <a:rPr lang="nl-NL" sz="1800" dirty="0" err="1">
                <a:effectLst/>
                <a:latin typeface="Calibri" panose="020F0502020204030204" pitchFamily="34" charset="0"/>
              </a:rPr>
              <a:t>dentifier</a:t>
            </a:r>
            <a:endParaRPr lang="nl-NL" sz="1800" dirty="0">
              <a:effectLst/>
              <a:latin typeface="Calibri" panose="020F0502020204030204" pitchFamily="34" charset="0"/>
            </a:endParaRPr>
          </a:p>
          <a:p>
            <a:pPr marL="285750" lvl="1" indent="-285750">
              <a:buFont typeface="Arial" panose="020B0604020202020204" pitchFamily="34" charset="0"/>
              <a:buChar char="•"/>
            </a:pPr>
            <a:r>
              <a:rPr lang="nl-NL" sz="1800" dirty="0">
                <a:effectLst/>
                <a:latin typeface="Calibri" panose="020F0502020204030204" pitchFamily="34" charset="0"/>
              </a:rPr>
              <a:t>De unieke ID van een resource</a:t>
            </a:r>
          </a:p>
          <a:p>
            <a:pPr marL="285750" lvl="1" indent="-285750">
              <a:buFont typeface="Arial" panose="020B0604020202020204" pitchFamily="34" charset="0"/>
              <a:buChar char="•"/>
            </a:pPr>
            <a:r>
              <a:rPr lang="nl-NL" sz="1800" dirty="0">
                <a:latin typeface="Calibri" panose="020F0502020204030204" pitchFamily="34" charset="0"/>
              </a:rPr>
              <a:t>Elk datapunt heeft een uniek ID in de vorm van een (bezoekbare) URL</a:t>
            </a:r>
          </a:p>
          <a:p>
            <a:pPr marL="285750" lvl="1" indent="-285750">
              <a:buFont typeface="Arial" panose="020B0604020202020204" pitchFamily="34" charset="0"/>
              <a:buChar char="•"/>
            </a:pPr>
            <a:r>
              <a:rPr lang="nl-NL" sz="1800" dirty="0">
                <a:latin typeface="Calibri" panose="020F0502020204030204" pitchFamily="34" charset="0"/>
              </a:rPr>
              <a:t>HTTP </a:t>
            </a:r>
            <a:r>
              <a:rPr lang="nl-NL" sz="1800" dirty="0" err="1">
                <a:latin typeface="Calibri" panose="020F0502020204030204" pitchFamily="34" charset="0"/>
              </a:rPr>
              <a:t>URI’s</a:t>
            </a:r>
            <a:r>
              <a:rPr lang="nl-NL" sz="1800" dirty="0">
                <a:latin typeface="Calibri" panose="020F0502020204030204" pitchFamily="34" charset="0"/>
              </a:rPr>
              <a:t> (URL) zorgen voor menselijke leesbaarheid</a:t>
            </a:r>
          </a:p>
          <a:p>
            <a:pPr marL="285750" lvl="1" indent="-285750">
              <a:buFont typeface="Arial" panose="020B0604020202020204" pitchFamily="34" charset="0"/>
              <a:buChar char="•"/>
            </a:pPr>
            <a:r>
              <a:rPr lang="nl-NL" sz="1800" dirty="0">
                <a:latin typeface="Calibri" panose="020F0502020204030204" pitchFamily="34" charset="0"/>
              </a:rPr>
              <a:t>Machines en mensen weten zo het onderscheidt</a:t>
            </a:r>
          </a:p>
          <a:p>
            <a:pPr marL="285750" lvl="1" indent="-285750">
              <a:buFont typeface="Arial" panose="020B0604020202020204" pitchFamily="34" charset="0"/>
              <a:buChar char="•"/>
            </a:pPr>
            <a:r>
              <a:rPr lang="nl-NL" dirty="0">
                <a:latin typeface="Calibri" panose="020F0502020204030204" pitchFamily="34" charset="0"/>
              </a:rPr>
              <a:t>Combinatie van </a:t>
            </a:r>
            <a:r>
              <a:rPr lang="nl-NL" dirty="0" err="1">
                <a:solidFill>
                  <a:schemeClr val="accent3"/>
                </a:solidFill>
                <a:latin typeface="Calibri" panose="020F0502020204030204" pitchFamily="34" charset="0"/>
              </a:rPr>
              <a:t>namespace</a:t>
            </a:r>
            <a:r>
              <a:rPr lang="nl-NL" dirty="0">
                <a:latin typeface="Calibri" panose="020F0502020204030204" pitchFamily="34" charset="0"/>
              </a:rPr>
              <a:t> + ‘</a:t>
            </a:r>
            <a:r>
              <a:rPr lang="nl-NL" dirty="0" err="1">
                <a:solidFill>
                  <a:schemeClr val="accent4"/>
                </a:solidFill>
                <a:latin typeface="Calibri" panose="020F0502020204030204" pitchFamily="34" charset="0"/>
              </a:rPr>
              <a:t>local</a:t>
            </a:r>
            <a:r>
              <a:rPr lang="nl-NL" dirty="0">
                <a:solidFill>
                  <a:schemeClr val="accent4"/>
                </a:solidFill>
                <a:latin typeface="Calibri" panose="020F0502020204030204" pitchFamily="34" charset="0"/>
              </a:rPr>
              <a:t> ID</a:t>
            </a:r>
            <a:r>
              <a:rPr lang="nl-NL" dirty="0">
                <a:latin typeface="Calibri" panose="020F0502020204030204" pitchFamily="34" charset="0"/>
              </a:rPr>
              <a:t>’</a:t>
            </a:r>
            <a:endParaRPr lang="nl-NL" b="1" dirty="0">
              <a:latin typeface="Calibri" panose="020F0502020204030204" pitchFamily="34" charset="0"/>
            </a:endParaRPr>
          </a:p>
          <a:p>
            <a:pPr marL="285750" lvl="1" indent="-285750">
              <a:buFont typeface="Arial" panose="020B0604020202020204" pitchFamily="34" charset="0"/>
              <a:buChar char="•"/>
            </a:pPr>
            <a:endParaRPr lang="nl-NL" b="1" dirty="0">
              <a:latin typeface="Calibri" panose="020F0502020204030204" pitchFamily="34" charset="0"/>
            </a:endParaRPr>
          </a:p>
          <a:p>
            <a:pPr marL="285750" lvl="1" indent="-285750">
              <a:buFont typeface="Arial" panose="020B0604020202020204" pitchFamily="34" charset="0"/>
              <a:buChar char="•"/>
            </a:pPr>
            <a:endParaRPr lang="nl-NL" b="1" dirty="0">
              <a:latin typeface="Calibri" panose="020F0502020204030204" pitchFamily="34" charset="0"/>
            </a:endParaRPr>
          </a:p>
          <a:p>
            <a:pPr marL="285750" lvl="1" indent="-285750">
              <a:buFont typeface="Arial" panose="020B0604020202020204" pitchFamily="34" charset="0"/>
              <a:buChar char="•"/>
            </a:pPr>
            <a:endParaRPr lang="nl-NL" b="1" dirty="0">
              <a:latin typeface="Calibri" panose="020F0502020204030204" pitchFamily="34" charset="0"/>
            </a:endParaRPr>
          </a:p>
          <a:p>
            <a:pPr marL="285750" lvl="1" indent="-285750">
              <a:buFont typeface="Arial" panose="020B0604020202020204" pitchFamily="34" charset="0"/>
              <a:buChar char="•"/>
            </a:pPr>
            <a:r>
              <a:rPr lang="en-US" sz="1200" dirty="0">
                <a:solidFill>
                  <a:schemeClr val="accent3"/>
                </a:solidFill>
                <a:effectLst/>
                <a:latin typeface="Consolas" panose="020B0609020204030204" pitchFamily="49" charset="0"/>
                <a:hlinkClick r:id="rId2">
                  <a:extLst>
                    <a:ext uri="{A12FA001-AC4F-418D-AE19-62706E023703}">
                      <ahyp:hlinkClr xmlns:ahyp="http://schemas.microsoft.com/office/drawing/2018/hyperlinkcolor" val="tx"/>
                    </a:ext>
                  </a:extLst>
                </a:hlinkClick>
              </a:rPr>
              <a:t>https://data.crow.nl/imbor/def/</a:t>
            </a:r>
            <a:r>
              <a:rPr lang="en-US" sz="1200" dirty="0">
                <a:solidFill>
                  <a:schemeClr val="accent4"/>
                </a:solidFill>
                <a:effectLst/>
                <a:latin typeface="Consolas" panose="020B0609020204030204" pitchFamily="49" charset="0"/>
                <a:hlinkClick r:id="rId2">
                  <a:extLst>
                    <a:ext uri="{A12FA001-AC4F-418D-AE19-62706E023703}">
                      <ahyp:hlinkClr xmlns:ahyp="http://schemas.microsoft.com/office/drawing/2018/hyperlinkcolor" val="tx"/>
                    </a:ext>
                  </a:extLst>
                </a:hlinkClick>
              </a:rPr>
              <a:t>83a942f7-5291-42f0-afb1-9a57d0fb2f15</a:t>
            </a:r>
            <a:r>
              <a:rPr lang="en-US" sz="1200" dirty="0">
                <a:solidFill>
                  <a:schemeClr val="accent4"/>
                </a:solidFill>
                <a:effectLst/>
                <a:latin typeface="Consolas" panose="020B0609020204030204" pitchFamily="49" charset="0"/>
              </a:rPr>
              <a:t> </a:t>
            </a:r>
          </a:p>
          <a:p>
            <a:pPr marL="285750" lvl="1" indent="-285750">
              <a:buFont typeface="Arial" panose="020B0604020202020204" pitchFamily="34" charset="0"/>
              <a:buChar char="•"/>
            </a:pPr>
            <a:endParaRPr lang="en-US" sz="1200" b="1" dirty="0">
              <a:latin typeface="Consolas" panose="020B0609020204030204" pitchFamily="49" charset="0"/>
            </a:endParaRPr>
          </a:p>
          <a:p>
            <a:pPr marL="285750" lvl="1" indent="-285750">
              <a:buFont typeface="Arial" panose="020B0604020202020204" pitchFamily="34" charset="0"/>
              <a:buChar char="•"/>
            </a:pPr>
            <a:r>
              <a:rPr lang="nl-NL" sz="1200" dirty="0">
                <a:solidFill>
                  <a:schemeClr val="accent3"/>
                </a:solidFill>
                <a:latin typeface="Consolas" panose="020B0609020204030204" pitchFamily="49" charset="0"/>
                <a:hlinkClick r:id="rId3">
                  <a:extLst>
                    <a:ext uri="{A12FA001-AC4F-418D-AE19-62706E023703}">
                      <ahyp:hlinkClr xmlns:ahyp="http://schemas.microsoft.com/office/drawing/2018/hyperlinkcolor" val="tx"/>
                    </a:ext>
                  </a:extLst>
                </a:hlinkClick>
              </a:rPr>
              <a:t>https://bgt.basisregistraties.overheid.nl/bgt2/def/</a:t>
            </a:r>
            <a:r>
              <a:rPr lang="nl-NL" sz="1200" dirty="0">
                <a:solidFill>
                  <a:schemeClr val="accent4"/>
                </a:solidFill>
                <a:latin typeface="Consolas" panose="020B0609020204030204" pitchFamily="49" charset="0"/>
                <a:hlinkClick r:id="rId3">
                  <a:extLst>
                    <a:ext uri="{A12FA001-AC4F-418D-AE19-62706E023703}">
                      <ahyp:hlinkClr xmlns:ahyp="http://schemas.microsoft.com/office/drawing/2018/hyperlinkcolor" val="tx"/>
                    </a:ext>
                  </a:extLst>
                </a:hlinkClick>
              </a:rPr>
              <a:t>Aquaduct</a:t>
            </a:r>
            <a:r>
              <a:rPr lang="nl-NL" sz="1200" dirty="0">
                <a:solidFill>
                  <a:schemeClr val="accent4"/>
                </a:solidFill>
                <a:latin typeface="Consolas" panose="020B0609020204030204" pitchFamily="49" charset="0"/>
              </a:rPr>
              <a:t>  </a:t>
            </a:r>
          </a:p>
          <a:p>
            <a:pPr marL="285750" lvl="1" indent="-285750">
              <a:buFont typeface="Arial" panose="020B0604020202020204" pitchFamily="34" charset="0"/>
              <a:buChar char="•"/>
            </a:pPr>
            <a:endParaRPr lang="nl-NL" sz="1200" b="1" dirty="0">
              <a:latin typeface="Consolas" panose="020B0609020204030204" pitchFamily="49" charset="0"/>
            </a:endParaRPr>
          </a:p>
        </p:txBody>
      </p:sp>
      <p:sp>
        <p:nvSpPr>
          <p:cNvPr id="10" name="Tijdelijke aanduiding voor tekst 9">
            <a:extLst>
              <a:ext uri="{FF2B5EF4-FFF2-40B4-BE49-F238E27FC236}">
                <a16:creationId xmlns:a16="http://schemas.microsoft.com/office/drawing/2014/main" id="{D181B546-E33C-6545-F4BE-1D7583870786}"/>
              </a:ext>
            </a:extLst>
          </p:cNvPr>
          <p:cNvSpPr>
            <a:spLocks noGrp="1"/>
          </p:cNvSpPr>
          <p:nvPr>
            <p:ph type="body" sz="quarter" idx="22"/>
          </p:nvPr>
        </p:nvSpPr>
        <p:spPr>
          <a:xfrm>
            <a:off x="8324851" y="1902680"/>
            <a:ext cx="3411537" cy="3600450"/>
          </a:xfrm>
        </p:spPr>
        <p:txBody>
          <a:bodyPr/>
          <a:lstStyle/>
          <a:p>
            <a:pPr marL="285750" lvl="1" indent="-285750">
              <a:buFont typeface="Arial" panose="020B0604020202020204" pitchFamily="34" charset="0"/>
              <a:buChar char="•"/>
            </a:pPr>
            <a:r>
              <a:rPr lang="nl-NL" dirty="0">
                <a:latin typeface="Calibri" panose="020F0502020204030204" pitchFamily="34" charset="0"/>
              </a:rPr>
              <a:t>Machine taal is RDF</a:t>
            </a:r>
          </a:p>
          <a:p>
            <a:pPr marL="285750" lvl="1" indent="-285750">
              <a:buFont typeface="Arial" panose="020B0604020202020204" pitchFamily="34" charset="0"/>
              <a:buChar char="•"/>
            </a:pPr>
            <a:r>
              <a:rPr lang="nl-NL" sz="1800" dirty="0">
                <a:effectLst/>
                <a:latin typeface="Calibri" panose="020F0502020204030204" pitchFamily="34" charset="0"/>
              </a:rPr>
              <a:t>Menselijk</a:t>
            </a:r>
            <a:r>
              <a:rPr lang="nl-NL" dirty="0">
                <a:latin typeface="Calibri" panose="020F0502020204030204" pitchFamily="34" charset="0"/>
              </a:rPr>
              <a:t>e taal is geregeld via labels</a:t>
            </a:r>
          </a:p>
          <a:p>
            <a:pPr marL="285750" lvl="1" indent="-285750">
              <a:buFont typeface="Arial" panose="020B0604020202020204" pitchFamily="34" charset="0"/>
              <a:buChar char="•"/>
            </a:pPr>
            <a:r>
              <a:rPr lang="nl-NL" dirty="0">
                <a:latin typeface="Calibri" panose="020F0502020204030204" pitchFamily="34" charset="0"/>
              </a:rPr>
              <a:t>Labels voor </a:t>
            </a:r>
            <a:r>
              <a:rPr lang="nl-NL" dirty="0" err="1">
                <a:latin typeface="Calibri" panose="020F0502020204030204" pitchFamily="34" charset="0"/>
              </a:rPr>
              <a:t>mensenlijke</a:t>
            </a:r>
            <a:r>
              <a:rPr lang="nl-NL" dirty="0">
                <a:latin typeface="Calibri" panose="020F0502020204030204" pitchFamily="34" charset="0"/>
              </a:rPr>
              <a:t> leesbaarheid, maar onafhankelijk van de URI</a:t>
            </a:r>
          </a:p>
          <a:p>
            <a:pPr marL="285750" lvl="1" indent="-285750">
              <a:buFont typeface="Arial" panose="020B0604020202020204" pitchFamily="34" charset="0"/>
              <a:buChar char="•"/>
            </a:pPr>
            <a:r>
              <a:rPr lang="nl-NL" dirty="0">
                <a:latin typeface="Calibri" panose="020F0502020204030204" pitchFamily="34" charset="0"/>
              </a:rPr>
              <a:t>De informatie is dus </a:t>
            </a:r>
            <a:r>
              <a:rPr lang="nl-NL" dirty="0" err="1">
                <a:latin typeface="Calibri" panose="020F0502020204030204" pitchFamily="34" charset="0"/>
              </a:rPr>
              <a:t>taalgebaseerd</a:t>
            </a:r>
            <a:r>
              <a:rPr lang="nl-NL" dirty="0">
                <a:latin typeface="Calibri" panose="020F0502020204030204" pitchFamily="34" charset="0"/>
              </a:rPr>
              <a:t>, maar niet afhankelijk van taal</a:t>
            </a:r>
          </a:p>
          <a:p>
            <a:pPr marL="285750" lvl="1" indent="-285750">
              <a:buFont typeface="Arial" panose="020B0604020202020204" pitchFamily="34" charset="0"/>
              <a:buChar char="•"/>
            </a:pPr>
            <a:endParaRPr lang="nl-NL" dirty="0">
              <a:latin typeface="Calibri" panose="020F0502020204030204" pitchFamily="34" charset="0"/>
            </a:endParaRPr>
          </a:p>
          <a:p>
            <a:pPr marL="285750" lvl="1" indent="-285750">
              <a:buFont typeface="Arial" panose="020B0604020202020204" pitchFamily="34" charset="0"/>
              <a:buChar char="•"/>
            </a:pPr>
            <a:endParaRPr lang="nl-NL" sz="1800" dirty="0">
              <a:effectLst/>
              <a:latin typeface="Calibri" panose="020F0502020204030204" pitchFamily="34" charset="0"/>
            </a:endParaRPr>
          </a:p>
          <a:p>
            <a:pPr marL="285750" lvl="1" indent="-285750">
              <a:buFont typeface="Arial" panose="020B0604020202020204" pitchFamily="34" charset="0"/>
              <a:buChar char="•"/>
            </a:pPr>
            <a:endParaRPr lang="nl-NL" dirty="0">
              <a:latin typeface="Calibri" panose="020F0502020204030204" pitchFamily="34" charset="0"/>
            </a:endParaRPr>
          </a:p>
          <a:p>
            <a:pPr marL="285750" lvl="1" indent="-285750">
              <a:buFont typeface="Arial" panose="020B0604020202020204" pitchFamily="34" charset="0"/>
              <a:buChar char="•"/>
            </a:pPr>
            <a:endParaRPr lang="nl-NL" sz="1800" dirty="0">
              <a:effectLst/>
              <a:latin typeface="Calibri" panose="020F0502020204030204" pitchFamily="34" charset="0"/>
            </a:endParaRPr>
          </a:p>
          <a:p>
            <a:pPr marL="285750" lvl="1" indent="-285750">
              <a:buFont typeface="Arial" panose="020B0604020202020204" pitchFamily="34" charset="0"/>
              <a:buChar char="•"/>
            </a:pPr>
            <a:endParaRPr lang="nl-NL" sz="1800" dirty="0">
              <a:effectLst/>
              <a:latin typeface="Calibri" panose="020F0502020204030204" pitchFamily="34" charset="0"/>
            </a:endParaRPr>
          </a:p>
          <a:p>
            <a:pPr lvl="1"/>
            <a:r>
              <a:rPr lang="nl-NL" sz="1200" dirty="0">
                <a:effectLst/>
                <a:latin typeface="Consolas" panose="020B0609020204030204" pitchFamily="49" charset="0"/>
                <a:hlinkClick r:id="rId4"/>
              </a:rPr>
              <a:t>http://publications.europa.eu/resource/authority/country/NLD</a:t>
            </a:r>
            <a:r>
              <a:rPr lang="nl-NL" sz="1200" dirty="0">
                <a:effectLst/>
                <a:latin typeface="Consolas" panose="020B0609020204030204" pitchFamily="49" charset="0"/>
              </a:rPr>
              <a:t> </a:t>
            </a:r>
          </a:p>
          <a:p>
            <a:pPr lvl="1"/>
            <a:endParaRPr lang="nl-NL" sz="1200" dirty="0">
              <a:latin typeface="Consolas" panose="020B0609020204030204" pitchFamily="49" charset="0"/>
            </a:endParaRPr>
          </a:p>
          <a:p>
            <a:pPr lvl="1"/>
            <a:endParaRPr lang="nl-NL" sz="1200" dirty="0">
              <a:effectLst/>
              <a:latin typeface="Consolas" panose="020B0609020204030204" pitchFamily="49" charset="0"/>
            </a:endParaRPr>
          </a:p>
          <a:p>
            <a:pPr lvl="1"/>
            <a:endParaRPr lang="nl-NL" sz="1200" dirty="0">
              <a:effectLst/>
              <a:latin typeface="Consolas" panose="020B0609020204030204" pitchFamily="49" charset="0"/>
            </a:endParaRPr>
          </a:p>
        </p:txBody>
      </p:sp>
      <p:pic>
        <p:nvPicPr>
          <p:cNvPr id="16" name="Picture 15">
            <a:extLst>
              <a:ext uri="{FF2B5EF4-FFF2-40B4-BE49-F238E27FC236}">
                <a16:creationId xmlns:a16="http://schemas.microsoft.com/office/drawing/2014/main" id="{D627F629-37C5-DE98-79FA-B4A4CD0DE2C2}"/>
              </a:ext>
            </a:extLst>
          </p:cNvPr>
          <p:cNvPicPr>
            <a:picLocks noChangeAspect="1"/>
          </p:cNvPicPr>
          <p:nvPr/>
        </p:nvPicPr>
        <p:blipFill>
          <a:blip r:embed="rId5">
            <a:biLevel thresh="75000"/>
          </a:blip>
          <a:stretch>
            <a:fillRect/>
          </a:stretch>
        </p:blipFill>
        <p:spPr>
          <a:xfrm>
            <a:off x="655549" y="5588000"/>
            <a:ext cx="3849863" cy="1210286"/>
          </a:xfrm>
          <a:prstGeom prst="rect">
            <a:avLst/>
          </a:prstGeom>
        </p:spPr>
      </p:pic>
    </p:spTree>
    <p:extLst>
      <p:ext uri="{BB962C8B-B14F-4D97-AF65-F5344CB8AC3E}">
        <p14:creationId xmlns:p14="http://schemas.microsoft.com/office/powerpoint/2010/main" val="1907069535"/>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A35F9C6D-F3EB-D334-BA2B-3EFB99D6A1A2}"/>
              </a:ext>
            </a:extLst>
          </p:cNvPr>
          <p:cNvSpPr>
            <a:spLocks noGrp="1"/>
          </p:cNvSpPr>
          <p:nvPr>
            <p:ph type="ftr" sz="quarter" idx="10"/>
          </p:nvPr>
        </p:nvSpPr>
        <p:spPr/>
        <p:txBody>
          <a:bodyPr/>
          <a:lstStyle/>
          <a:p>
            <a:r>
              <a:rPr lang="en-GB" dirty="0"/>
              <a:t>Trainer</a:t>
            </a:r>
          </a:p>
        </p:txBody>
      </p:sp>
      <p:sp>
        <p:nvSpPr>
          <p:cNvPr id="3" name="Tijdelijke aanduiding voor dianummer 2">
            <a:extLst>
              <a:ext uri="{FF2B5EF4-FFF2-40B4-BE49-F238E27FC236}">
                <a16:creationId xmlns:a16="http://schemas.microsoft.com/office/drawing/2014/main" id="{C2121D97-20FB-5152-AFC7-4860F1BB1BAD}"/>
              </a:ext>
            </a:extLst>
          </p:cNvPr>
          <p:cNvSpPr>
            <a:spLocks noGrp="1"/>
          </p:cNvSpPr>
          <p:nvPr>
            <p:ph type="sldNum" sz="quarter" idx="11"/>
          </p:nvPr>
        </p:nvSpPr>
        <p:spPr/>
        <p:txBody>
          <a:bodyPr/>
          <a:lstStyle/>
          <a:p>
            <a:fld id="{F33A6336-350C-4645-91C3-F74B6FAA3687}" type="slidenum">
              <a:rPr lang="en-GB" smtClean="0"/>
              <a:pPr/>
              <a:t>2</a:t>
            </a:fld>
            <a:endParaRPr lang="en-GB" dirty="0"/>
          </a:p>
        </p:txBody>
      </p:sp>
      <p:graphicFrame>
        <p:nvGraphicFramePr>
          <p:cNvPr id="14" name="Diagram 13">
            <a:extLst>
              <a:ext uri="{FF2B5EF4-FFF2-40B4-BE49-F238E27FC236}">
                <a16:creationId xmlns:a16="http://schemas.microsoft.com/office/drawing/2014/main" id="{AFD0D690-8B25-226F-60C8-351C9C34BF62}"/>
              </a:ext>
            </a:extLst>
          </p:cNvPr>
          <p:cNvGraphicFramePr/>
          <p:nvPr>
            <p:extLst>
              <p:ext uri="{D42A27DB-BD31-4B8C-83A1-F6EECF244321}">
                <p14:modId xmlns:p14="http://schemas.microsoft.com/office/powerpoint/2010/main" val="2562051162"/>
              </p:ext>
            </p:extLst>
          </p:nvPr>
        </p:nvGraphicFramePr>
        <p:xfrm>
          <a:off x="845776" y="1186042"/>
          <a:ext cx="8684643" cy="54338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itle 15">
            <a:extLst>
              <a:ext uri="{FF2B5EF4-FFF2-40B4-BE49-F238E27FC236}">
                <a16:creationId xmlns:a16="http://schemas.microsoft.com/office/drawing/2014/main" id="{F9946036-7CC2-30D1-4511-176AF5D52618}"/>
              </a:ext>
            </a:extLst>
          </p:cNvPr>
          <p:cNvSpPr>
            <a:spLocks noGrp="1"/>
          </p:cNvSpPr>
          <p:nvPr>
            <p:ph type="title"/>
          </p:nvPr>
        </p:nvSpPr>
        <p:spPr/>
        <p:txBody>
          <a:bodyPr/>
          <a:lstStyle/>
          <a:p>
            <a:r>
              <a:rPr lang="nl-NL" dirty="0"/>
              <a:t>Rik</a:t>
            </a:r>
            <a:endParaRPr lang="en-US" dirty="0"/>
          </a:p>
        </p:txBody>
      </p:sp>
      <p:cxnSp>
        <p:nvCxnSpPr>
          <p:cNvPr id="18" name="Straight Connector 17">
            <a:extLst>
              <a:ext uri="{FF2B5EF4-FFF2-40B4-BE49-F238E27FC236}">
                <a16:creationId xmlns:a16="http://schemas.microsoft.com/office/drawing/2014/main" id="{40764805-74FA-FE8A-637E-8078A9CADF2F}"/>
              </a:ext>
            </a:extLst>
          </p:cNvPr>
          <p:cNvCxnSpPr>
            <a:cxnSpLocks/>
          </p:cNvCxnSpPr>
          <p:nvPr/>
        </p:nvCxnSpPr>
        <p:spPr>
          <a:xfrm>
            <a:off x="5184775" y="2019300"/>
            <a:ext cx="177800" cy="244475"/>
          </a:xfrm>
          <a:prstGeom prst="line">
            <a:avLst/>
          </a:prstGeom>
          <a:noFill/>
          <a:ln w="12700" cap="flat" cmpd="sng" algn="ctr">
            <a:solidFill>
              <a:srgbClr val="000000">
                <a:shade val="60000"/>
                <a:hueOff val="0"/>
                <a:satOff val="0"/>
                <a:lumOff val="0"/>
                <a:alphaOff val="0"/>
              </a:srgbClr>
            </a:solidFill>
            <a:prstDash val="solid"/>
            <a:miter lim="800000"/>
          </a:ln>
          <a:effectLst/>
        </p:spPr>
      </p:cxnSp>
      <p:cxnSp>
        <p:nvCxnSpPr>
          <p:cNvPr id="22" name="Straight Connector 21">
            <a:extLst>
              <a:ext uri="{FF2B5EF4-FFF2-40B4-BE49-F238E27FC236}">
                <a16:creationId xmlns:a16="http://schemas.microsoft.com/office/drawing/2014/main" id="{1160080D-62F6-B4E4-947D-496B328DBB8B}"/>
              </a:ext>
            </a:extLst>
          </p:cNvPr>
          <p:cNvCxnSpPr>
            <a:cxnSpLocks/>
          </p:cNvCxnSpPr>
          <p:nvPr/>
        </p:nvCxnSpPr>
        <p:spPr>
          <a:xfrm flipH="1">
            <a:off x="5673725" y="4371975"/>
            <a:ext cx="82550" cy="288925"/>
          </a:xfrm>
          <a:prstGeom prst="line">
            <a:avLst/>
          </a:prstGeom>
          <a:noFill/>
          <a:ln w="12700" cap="flat" cmpd="sng" algn="ctr">
            <a:solidFill>
              <a:srgbClr val="000000">
                <a:shade val="60000"/>
                <a:hueOff val="0"/>
                <a:satOff val="0"/>
                <a:lumOff val="0"/>
                <a:alphaOff val="0"/>
              </a:srgbClr>
            </a:solidFill>
            <a:prstDash val="solid"/>
            <a:miter lim="800000"/>
          </a:ln>
          <a:effectLst/>
        </p:spPr>
      </p:cxnSp>
    </p:spTree>
    <p:extLst>
      <p:ext uri="{BB962C8B-B14F-4D97-AF65-F5344CB8AC3E}">
        <p14:creationId xmlns:p14="http://schemas.microsoft.com/office/powerpoint/2010/main" val="3735145248"/>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oettekst 2">
            <a:extLst>
              <a:ext uri="{FF2B5EF4-FFF2-40B4-BE49-F238E27FC236}">
                <a16:creationId xmlns:a16="http://schemas.microsoft.com/office/drawing/2014/main" id="{57A99101-6AFE-8507-35B6-C523CFA7B5BD}"/>
              </a:ext>
            </a:extLst>
          </p:cNvPr>
          <p:cNvSpPr>
            <a:spLocks noGrp="1"/>
          </p:cNvSpPr>
          <p:nvPr>
            <p:ph type="ftr" sz="quarter" idx="10"/>
          </p:nvPr>
        </p:nvSpPr>
        <p:spPr/>
        <p:txBody>
          <a:bodyPr/>
          <a:lstStyle/>
          <a:p>
            <a:r>
              <a:rPr lang="en-GB" dirty="0"/>
              <a:t>Wat is het | </a:t>
            </a:r>
            <a:r>
              <a:rPr lang="nl-NL" dirty="0"/>
              <a:t>LinkedData karakteristieken</a:t>
            </a:r>
            <a:endParaRPr lang="en-GB" dirty="0"/>
          </a:p>
        </p:txBody>
      </p:sp>
      <p:sp>
        <p:nvSpPr>
          <p:cNvPr id="4" name="Tijdelijke aanduiding voor dianummer 3">
            <a:extLst>
              <a:ext uri="{FF2B5EF4-FFF2-40B4-BE49-F238E27FC236}">
                <a16:creationId xmlns:a16="http://schemas.microsoft.com/office/drawing/2014/main" id="{33E8BFDC-568D-24E4-9E07-6051E07A8AC1}"/>
              </a:ext>
            </a:extLst>
          </p:cNvPr>
          <p:cNvSpPr>
            <a:spLocks noGrp="1"/>
          </p:cNvSpPr>
          <p:nvPr>
            <p:ph type="sldNum" sz="quarter" idx="11"/>
          </p:nvPr>
        </p:nvSpPr>
        <p:spPr/>
        <p:txBody>
          <a:bodyPr/>
          <a:lstStyle/>
          <a:p>
            <a:fld id="{F33A6336-350C-4645-91C3-F74B6FAA3687}" type="slidenum">
              <a:rPr lang="en-GB" smtClean="0"/>
              <a:pPr/>
              <a:t>20</a:t>
            </a:fld>
            <a:endParaRPr lang="en-GB" dirty="0"/>
          </a:p>
        </p:txBody>
      </p:sp>
      <p:sp>
        <p:nvSpPr>
          <p:cNvPr id="5" name="Tijdelijke aanduiding voor tekst 4">
            <a:extLst>
              <a:ext uri="{FF2B5EF4-FFF2-40B4-BE49-F238E27FC236}">
                <a16:creationId xmlns:a16="http://schemas.microsoft.com/office/drawing/2014/main" id="{449873A9-86C4-601B-4C88-9645181D7FAF}"/>
              </a:ext>
            </a:extLst>
          </p:cNvPr>
          <p:cNvSpPr>
            <a:spLocks noGrp="1"/>
          </p:cNvSpPr>
          <p:nvPr>
            <p:ph type="body" sz="quarter" idx="17"/>
          </p:nvPr>
        </p:nvSpPr>
        <p:spPr>
          <a:xfrm>
            <a:off x="874713" y="1065530"/>
            <a:ext cx="3411537" cy="635000"/>
          </a:xfrm>
        </p:spPr>
        <p:txBody>
          <a:bodyPr/>
          <a:lstStyle/>
          <a:p>
            <a:r>
              <a:rPr lang="en-GB" dirty="0" err="1"/>
              <a:t>Linkbaar</a:t>
            </a:r>
            <a:endParaRPr lang="en-GB" dirty="0"/>
          </a:p>
        </p:txBody>
      </p:sp>
      <p:sp>
        <p:nvSpPr>
          <p:cNvPr id="6" name="Tijdelijke aanduiding voor tekst 5">
            <a:extLst>
              <a:ext uri="{FF2B5EF4-FFF2-40B4-BE49-F238E27FC236}">
                <a16:creationId xmlns:a16="http://schemas.microsoft.com/office/drawing/2014/main" id="{84ABC754-5FAA-A32D-DF93-EDB84AAD0128}"/>
              </a:ext>
            </a:extLst>
          </p:cNvPr>
          <p:cNvSpPr>
            <a:spLocks noGrp="1"/>
          </p:cNvSpPr>
          <p:nvPr>
            <p:ph type="body" sz="quarter" idx="18"/>
          </p:nvPr>
        </p:nvSpPr>
        <p:spPr>
          <a:xfrm>
            <a:off x="4599779" y="1065530"/>
            <a:ext cx="3411537" cy="635000"/>
          </a:xfrm>
        </p:spPr>
        <p:txBody>
          <a:bodyPr/>
          <a:lstStyle/>
          <a:p>
            <a:r>
              <a:rPr lang="en-GB" dirty="0" err="1"/>
              <a:t>Flexibel</a:t>
            </a:r>
            <a:endParaRPr lang="en-GB" dirty="0"/>
          </a:p>
        </p:txBody>
      </p:sp>
      <p:sp>
        <p:nvSpPr>
          <p:cNvPr id="7" name="Tijdelijke aanduiding voor tekst 6">
            <a:extLst>
              <a:ext uri="{FF2B5EF4-FFF2-40B4-BE49-F238E27FC236}">
                <a16:creationId xmlns:a16="http://schemas.microsoft.com/office/drawing/2014/main" id="{57F5DF95-0948-FD77-BBC1-426587888FA0}"/>
              </a:ext>
            </a:extLst>
          </p:cNvPr>
          <p:cNvSpPr>
            <a:spLocks noGrp="1"/>
          </p:cNvSpPr>
          <p:nvPr>
            <p:ph type="body" sz="quarter" idx="19"/>
          </p:nvPr>
        </p:nvSpPr>
        <p:spPr>
          <a:xfrm>
            <a:off x="8324850" y="1065530"/>
            <a:ext cx="3411537" cy="635000"/>
          </a:xfrm>
        </p:spPr>
        <p:txBody>
          <a:bodyPr/>
          <a:lstStyle/>
          <a:p>
            <a:r>
              <a:rPr lang="en-GB" dirty="0"/>
              <a:t>Open </a:t>
            </a:r>
            <a:r>
              <a:rPr lang="en-GB" dirty="0" err="1"/>
              <a:t>standaard</a:t>
            </a:r>
            <a:endParaRPr lang="en-GB" dirty="0"/>
          </a:p>
        </p:txBody>
      </p:sp>
      <p:sp>
        <p:nvSpPr>
          <p:cNvPr id="8" name="Tijdelijke aanduiding voor tekst 7">
            <a:extLst>
              <a:ext uri="{FF2B5EF4-FFF2-40B4-BE49-F238E27FC236}">
                <a16:creationId xmlns:a16="http://schemas.microsoft.com/office/drawing/2014/main" id="{CE845B28-4F17-6AD5-5666-5C94447D6F22}"/>
              </a:ext>
            </a:extLst>
          </p:cNvPr>
          <p:cNvSpPr>
            <a:spLocks noGrp="1"/>
          </p:cNvSpPr>
          <p:nvPr>
            <p:ph type="body" sz="quarter" idx="20"/>
          </p:nvPr>
        </p:nvSpPr>
        <p:spPr>
          <a:xfrm>
            <a:off x="874713" y="1902680"/>
            <a:ext cx="3411537" cy="3600450"/>
          </a:xfrm>
        </p:spPr>
        <p:txBody>
          <a:bodyPr/>
          <a:lstStyle/>
          <a:p>
            <a:pPr marL="285750" lvl="1" indent="-285750">
              <a:buFont typeface="Arial" panose="020B0604020202020204" pitchFamily="34" charset="0"/>
              <a:buChar char="•"/>
            </a:pPr>
            <a:r>
              <a:rPr lang="nl-NL" sz="1600" dirty="0">
                <a:effectLst/>
                <a:latin typeface="Calibri" panose="020F0502020204030204" pitchFamily="34" charset="0"/>
              </a:rPr>
              <a:t>Informatie staat in </a:t>
            </a:r>
            <a:r>
              <a:rPr lang="nl-NL" sz="1600" dirty="0" err="1">
                <a:effectLst/>
                <a:latin typeface="Calibri" panose="020F0502020204030204" pitchFamily="34" charset="0"/>
              </a:rPr>
              <a:t>triples</a:t>
            </a:r>
            <a:r>
              <a:rPr lang="nl-NL" sz="1600" dirty="0">
                <a:effectLst/>
                <a:latin typeface="Calibri" panose="020F0502020204030204" pitchFamily="34" charset="0"/>
              </a:rPr>
              <a:t>, en kan daardoor hergebruikt worden</a:t>
            </a:r>
          </a:p>
          <a:p>
            <a:pPr marL="285750" lvl="1" indent="-285750">
              <a:buFont typeface="Arial" panose="020B0604020202020204" pitchFamily="34" charset="0"/>
              <a:buChar char="•"/>
            </a:pPr>
            <a:r>
              <a:rPr lang="nl-NL" sz="1600" dirty="0">
                <a:effectLst/>
                <a:latin typeface="Calibri" panose="020F0502020204030204" pitchFamily="34" charset="0"/>
              </a:rPr>
              <a:t>Soms is iets het subject, soms is iets het object</a:t>
            </a:r>
          </a:p>
          <a:p>
            <a:pPr marL="285750" lvl="1" indent="-285750">
              <a:buFont typeface="Arial" panose="020B0604020202020204" pitchFamily="34" charset="0"/>
              <a:buChar char="•"/>
            </a:pPr>
            <a:r>
              <a:rPr lang="nl-NL" sz="1600" dirty="0">
                <a:latin typeface="Calibri" panose="020F0502020204030204" pitchFamily="34" charset="0"/>
              </a:rPr>
              <a:t>RDF </a:t>
            </a:r>
            <a:r>
              <a:rPr lang="nl-NL" sz="1600" dirty="0" err="1">
                <a:latin typeface="Calibri" panose="020F0502020204030204" pitchFamily="34" charset="0"/>
              </a:rPr>
              <a:t>Graph</a:t>
            </a:r>
            <a:r>
              <a:rPr lang="nl-NL" sz="1600" dirty="0">
                <a:latin typeface="Calibri" panose="020F0502020204030204" pitchFamily="34" charset="0"/>
              </a:rPr>
              <a:t>: setjes of subject-</a:t>
            </a:r>
            <a:r>
              <a:rPr lang="nl-NL" sz="1600" dirty="0" err="1">
                <a:latin typeface="Calibri" panose="020F0502020204030204" pitchFamily="34" charset="0"/>
              </a:rPr>
              <a:t>predicate</a:t>
            </a:r>
            <a:r>
              <a:rPr lang="nl-NL" sz="1600" dirty="0">
                <a:latin typeface="Calibri" panose="020F0502020204030204" pitchFamily="34" charset="0"/>
              </a:rPr>
              <a:t>-object </a:t>
            </a:r>
            <a:r>
              <a:rPr lang="nl-NL" sz="1600" dirty="0" err="1">
                <a:latin typeface="Calibri" panose="020F0502020204030204" pitchFamily="34" charset="0"/>
              </a:rPr>
              <a:t>triples</a:t>
            </a:r>
            <a:endParaRPr lang="nl-NL" sz="1600" dirty="0">
              <a:effectLst/>
              <a:latin typeface="Calibri" panose="020F0502020204030204" pitchFamily="34" charset="0"/>
            </a:endParaRPr>
          </a:p>
          <a:p>
            <a:pPr marL="285750" lvl="1" indent="-285750">
              <a:buFont typeface="Arial" panose="020B0604020202020204" pitchFamily="34" charset="0"/>
              <a:buChar char="•"/>
            </a:pPr>
            <a:r>
              <a:rPr lang="nl-NL" sz="1600" dirty="0">
                <a:effectLst/>
                <a:latin typeface="Calibri" panose="020F0502020204030204" pitchFamily="34" charset="0"/>
              </a:rPr>
              <a:t>Machines kunnen het hele pad volgens middels de </a:t>
            </a:r>
            <a:r>
              <a:rPr lang="nl-NL" sz="1600" dirty="0" err="1">
                <a:effectLst/>
                <a:latin typeface="Calibri" panose="020F0502020204030204" pitchFamily="34" charset="0"/>
              </a:rPr>
              <a:t>URI’s</a:t>
            </a:r>
            <a:r>
              <a:rPr lang="nl-NL" sz="1600" dirty="0">
                <a:effectLst/>
                <a:latin typeface="Calibri" panose="020F0502020204030204" pitchFamily="34" charset="0"/>
              </a:rPr>
              <a:t> en zo ontstaat en web van data</a:t>
            </a:r>
          </a:p>
          <a:p>
            <a:pPr marL="285750" lvl="1" indent="-285750">
              <a:buFont typeface="Arial" panose="020B0604020202020204" pitchFamily="34" charset="0"/>
              <a:buChar char="•"/>
            </a:pPr>
            <a:endParaRPr lang="en-US" sz="1600" b="0" i="0" u="none" strike="noStrike" baseline="0" dirty="0">
              <a:latin typeface="Arial" panose="020B0604020202020204" pitchFamily="34" charset="0"/>
            </a:endParaRPr>
          </a:p>
          <a:p>
            <a:pPr marL="285750" lvl="1" indent="-285750">
              <a:buFont typeface="Arial" panose="020B0604020202020204" pitchFamily="34" charset="0"/>
              <a:buChar char="•"/>
            </a:pPr>
            <a:endParaRPr lang="nl-NL" dirty="0">
              <a:effectLst/>
              <a:latin typeface="Calibri" panose="020F0502020204030204" pitchFamily="34" charset="0"/>
            </a:endParaRPr>
          </a:p>
        </p:txBody>
      </p:sp>
      <p:sp>
        <p:nvSpPr>
          <p:cNvPr id="9" name="Tijdelijke aanduiding voor tekst 8">
            <a:extLst>
              <a:ext uri="{FF2B5EF4-FFF2-40B4-BE49-F238E27FC236}">
                <a16:creationId xmlns:a16="http://schemas.microsoft.com/office/drawing/2014/main" id="{A3F5FFC8-C191-4357-A881-4AFCBCD7B55F}"/>
              </a:ext>
            </a:extLst>
          </p:cNvPr>
          <p:cNvSpPr>
            <a:spLocks noGrp="1"/>
          </p:cNvSpPr>
          <p:nvPr>
            <p:ph type="body" sz="quarter" idx="21"/>
          </p:nvPr>
        </p:nvSpPr>
        <p:spPr>
          <a:xfrm>
            <a:off x="4599779" y="1902680"/>
            <a:ext cx="3411537" cy="3600450"/>
          </a:xfrm>
        </p:spPr>
        <p:txBody>
          <a:bodyPr/>
          <a:lstStyle/>
          <a:p>
            <a:pPr marL="285750" lvl="1" indent="-285750">
              <a:buFont typeface="Arial" panose="020B0604020202020204" pitchFamily="34" charset="0"/>
              <a:buChar char="•"/>
            </a:pPr>
            <a:r>
              <a:rPr lang="nl-NL" sz="1800" dirty="0">
                <a:effectLst/>
                <a:latin typeface="Calibri" panose="020F0502020204030204" pitchFamily="34" charset="0"/>
              </a:rPr>
              <a:t>Door gebruik van triple en URI</a:t>
            </a:r>
          </a:p>
          <a:p>
            <a:pPr marL="285750" lvl="1" indent="-285750">
              <a:buFont typeface="Arial" panose="020B0604020202020204" pitchFamily="34" charset="0"/>
              <a:buChar char="•"/>
            </a:pPr>
            <a:r>
              <a:rPr lang="nl-NL" sz="1800" dirty="0">
                <a:effectLst/>
                <a:latin typeface="Calibri" panose="020F0502020204030204" pitchFamily="34" charset="0"/>
              </a:rPr>
              <a:t>Nieuwe data kan eenvoudig bijgevoegd worden zonder bestaande data te veranderen</a:t>
            </a:r>
          </a:p>
          <a:p>
            <a:pPr marL="285750" lvl="1" indent="-285750">
              <a:buFont typeface="Arial" panose="020B0604020202020204" pitchFamily="34" charset="0"/>
              <a:buChar char="•"/>
            </a:pPr>
            <a:endParaRPr lang="nl-NL" sz="1200" b="1" dirty="0">
              <a:latin typeface="Consolas" panose="020B0609020204030204" pitchFamily="49" charset="0"/>
            </a:endParaRPr>
          </a:p>
        </p:txBody>
      </p:sp>
      <p:sp>
        <p:nvSpPr>
          <p:cNvPr id="10" name="Tijdelijke aanduiding voor tekst 9">
            <a:extLst>
              <a:ext uri="{FF2B5EF4-FFF2-40B4-BE49-F238E27FC236}">
                <a16:creationId xmlns:a16="http://schemas.microsoft.com/office/drawing/2014/main" id="{D181B546-E33C-6545-F4BE-1D7583870786}"/>
              </a:ext>
            </a:extLst>
          </p:cNvPr>
          <p:cNvSpPr>
            <a:spLocks noGrp="1"/>
          </p:cNvSpPr>
          <p:nvPr>
            <p:ph type="body" sz="quarter" idx="22"/>
          </p:nvPr>
        </p:nvSpPr>
        <p:spPr>
          <a:xfrm>
            <a:off x="8324851" y="1902680"/>
            <a:ext cx="3411537" cy="3600450"/>
          </a:xfrm>
        </p:spPr>
        <p:txBody>
          <a:bodyPr/>
          <a:lstStyle/>
          <a:p>
            <a:pPr marL="285750" lvl="1" indent="-285750">
              <a:buFont typeface="Arial" panose="020B0604020202020204" pitchFamily="34" charset="0"/>
              <a:buChar char="•"/>
            </a:pPr>
            <a:r>
              <a:rPr lang="nl-NL" sz="1800" dirty="0">
                <a:latin typeface="Calibri" panose="020F0502020204030204" pitchFamily="34" charset="0"/>
                <a:hlinkClick r:id="rId2"/>
              </a:rPr>
              <a:t>W3C standaard</a:t>
            </a:r>
            <a:endParaRPr lang="nl-NL" sz="2400" b="1" dirty="0">
              <a:latin typeface="Calibri" panose="020F0502020204030204" pitchFamily="34" charset="0"/>
            </a:endParaRPr>
          </a:p>
          <a:p>
            <a:pPr marL="285750" lvl="1" indent="-285750">
              <a:buFont typeface="Arial" panose="020B0604020202020204" pitchFamily="34" charset="0"/>
              <a:buChar char="•"/>
            </a:pPr>
            <a:r>
              <a:rPr lang="nl-NL" dirty="0">
                <a:latin typeface="Calibri" panose="020F0502020204030204" pitchFamily="34" charset="0"/>
              </a:rPr>
              <a:t>Data publiceren op het (semantisch) web</a:t>
            </a:r>
          </a:p>
          <a:p>
            <a:pPr marL="285750" lvl="1" indent="-285750">
              <a:buFont typeface="Arial" panose="020B0604020202020204" pitchFamily="34" charset="0"/>
              <a:buChar char="•"/>
            </a:pPr>
            <a:r>
              <a:rPr lang="nl-NL" dirty="0">
                <a:latin typeface="Calibri" panose="020F0502020204030204" pitchFamily="34" charset="0"/>
              </a:rPr>
              <a:t>Hergebruik van informatie, refereren naar andere bronnen</a:t>
            </a:r>
          </a:p>
          <a:p>
            <a:pPr marL="285750" lvl="1" indent="-285750">
              <a:buFont typeface="Arial" panose="020B0604020202020204" pitchFamily="34" charset="0"/>
              <a:buChar char="•"/>
            </a:pPr>
            <a:r>
              <a:rPr lang="nl-NL" dirty="0">
                <a:latin typeface="Calibri" panose="020F0502020204030204" pitchFamily="34" charset="0"/>
              </a:rPr>
              <a:t>Mens en machines kunnen context snappen door de links te volgen</a:t>
            </a:r>
          </a:p>
          <a:p>
            <a:pPr lvl="1"/>
            <a:endParaRPr lang="nl-NL" sz="1200" dirty="0">
              <a:latin typeface="Consolas" panose="020B0609020204030204" pitchFamily="49" charset="0"/>
            </a:endParaRPr>
          </a:p>
          <a:p>
            <a:pPr lvl="1"/>
            <a:endParaRPr lang="nl-NL" sz="1200" dirty="0">
              <a:effectLst/>
              <a:latin typeface="Consolas" panose="020B0609020204030204" pitchFamily="49" charset="0"/>
            </a:endParaRPr>
          </a:p>
          <a:p>
            <a:pPr lvl="1"/>
            <a:endParaRPr lang="nl-NL" sz="1200" dirty="0">
              <a:effectLst/>
              <a:latin typeface="Consolas" panose="020B0609020204030204" pitchFamily="49" charset="0"/>
            </a:endParaRPr>
          </a:p>
        </p:txBody>
      </p:sp>
      <p:pic>
        <p:nvPicPr>
          <p:cNvPr id="11" name="Picture 10">
            <a:extLst>
              <a:ext uri="{FF2B5EF4-FFF2-40B4-BE49-F238E27FC236}">
                <a16:creationId xmlns:a16="http://schemas.microsoft.com/office/drawing/2014/main" id="{C5C7364D-F847-BF58-8C82-065F8F3E418C}"/>
              </a:ext>
            </a:extLst>
          </p:cNvPr>
          <p:cNvPicPr>
            <a:picLocks noChangeAspect="1"/>
          </p:cNvPicPr>
          <p:nvPr/>
        </p:nvPicPr>
        <p:blipFill>
          <a:blip r:embed="rId3">
            <a:biLevel thresh="75000"/>
          </a:blip>
          <a:stretch>
            <a:fillRect/>
          </a:stretch>
        </p:blipFill>
        <p:spPr>
          <a:xfrm>
            <a:off x="162942" y="4196080"/>
            <a:ext cx="4280070" cy="1867842"/>
          </a:xfrm>
          <a:prstGeom prst="rect">
            <a:avLst/>
          </a:prstGeom>
        </p:spPr>
      </p:pic>
      <p:pic>
        <p:nvPicPr>
          <p:cNvPr id="14" name="Picture 13">
            <a:extLst>
              <a:ext uri="{FF2B5EF4-FFF2-40B4-BE49-F238E27FC236}">
                <a16:creationId xmlns:a16="http://schemas.microsoft.com/office/drawing/2014/main" id="{60C1E3B6-5D48-CD9E-A16C-B69C3E54021F}"/>
              </a:ext>
            </a:extLst>
          </p:cNvPr>
          <p:cNvPicPr>
            <a:picLocks noChangeAspect="1"/>
          </p:cNvPicPr>
          <p:nvPr/>
        </p:nvPicPr>
        <p:blipFill rotWithShape="1">
          <a:blip r:embed="rId4"/>
          <a:srcRect l="2705"/>
          <a:stretch/>
        </p:blipFill>
        <p:spPr>
          <a:xfrm>
            <a:off x="4917440" y="3622040"/>
            <a:ext cx="2793307" cy="2855596"/>
          </a:xfrm>
          <a:prstGeom prst="rect">
            <a:avLst/>
          </a:prstGeom>
        </p:spPr>
      </p:pic>
      <p:pic>
        <p:nvPicPr>
          <p:cNvPr id="16" name="Picture 15" descr="A close-up of a logo&#10;&#10;Description automatically generated">
            <a:extLst>
              <a:ext uri="{FF2B5EF4-FFF2-40B4-BE49-F238E27FC236}">
                <a16:creationId xmlns:a16="http://schemas.microsoft.com/office/drawing/2014/main" id="{DBA5B322-3587-DCA0-CCD0-29A278A9F5BB}"/>
              </a:ext>
            </a:extLst>
          </p:cNvPr>
          <p:cNvPicPr>
            <a:picLocks noChangeAspect="1"/>
          </p:cNvPicPr>
          <p:nvPr/>
        </p:nvPicPr>
        <p:blipFill>
          <a:blip r:embed="rId5"/>
          <a:stretch>
            <a:fillRect/>
          </a:stretch>
        </p:blipFill>
        <p:spPr>
          <a:xfrm>
            <a:off x="8706643" y="4372106"/>
            <a:ext cx="3031579" cy="1515789"/>
          </a:xfrm>
          <a:prstGeom prst="rect">
            <a:avLst/>
          </a:prstGeom>
        </p:spPr>
      </p:pic>
    </p:spTree>
    <p:extLst>
      <p:ext uri="{BB962C8B-B14F-4D97-AF65-F5344CB8AC3E}">
        <p14:creationId xmlns:p14="http://schemas.microsoft.com/office/powerpoint/2010/main" val="3047949547"/>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D11FFA-5910-25CF-97FC-3F57A26D2F34}"/>
              </a:ext>
            </a:extLst>
          </p:cNvPr>
          <p:cNvSpPr>
            <a:spLocks noGrp="1"/>
          </p:cNvSpPr>
          <p:nvPr>
            <p:ph type="title"/>
          </p:nvPr>
        </p:nvSpPr>
        <p:spPr/>
        <p:txBody>
          <a:bodyPr/>
          <a:lstStyle/>
          <a:p>
            <a:r>
              <a:rPr lang="en-GB" dirty="0" err="1"/>
              <a:t>Semantisch</a:t>
            </a:r>
            <a:r>
              <a:rPr lang="en-GB" dirty="0"/>
              <a:t> web</a:t>
            </a:r>
          </a:p>
        </p:txBody>
      </p:sp>
      <p:sp>
        <p:nvSpPr>
          <p:cNvPr id="3" name="Tijdelijke aanduiding voor voettekst 2">
            <a:extLst>
              <a:ext uri="{FF2B5EF4-FFF2-40B4-BE49-F238E27FC236}">
                <a16:creationId xmlns:a16="http://schemas.microsoft.com/office/drawing/2014/main" id="{1037FAE8-BA8C-4FA6-DEF6-3A1DB5D2324A}"/>
              </a:ext>
            </a:extLst>
          </p:cNvPr>
          <p:cNvSpPr>
            <a:spLocks noGrp="1"/>
          </p:cNvSpPr>
          <p:nvPr>
            <p:ph type="ftr" sz="quarter" idx="10"/>
          </p:nvPr>
        </p:nvSpPr>
        <p:spPr/>
        <p:txBody>
          <a:bodyPr/>
          <a:lstStyle/>
          <a:p>
            <a:r>
              <a:rPr lang="en-GB" dirty="0"/>
              <a:t>Wat is het</a:t>
            </a:r>
          </a:p>
        </p:txBody>
      </p:sp>
      <p:sp>
        <p:nvSpPr>
          <p:cNvPr id="4" name="Tijdelijke aanduiding voor dianummer 3">
            <a:extLst>
              <a:ext uri="{FF2B5EF4-FFF2-40B4-BE49-F238E27FC236}">
                <a16:creationId xmlns:a16="http://schemas.microsoft.com/office/drawing/2014/main" id="{8651272D-BC1A-C0E1-34B7-8F32BE52CEFA}"/>
              </a:ext>
            </a:extLst>
          </p:cNvPr>
          <p:cNvSpPr>
            <a:spLocks noGrp="1"/>
          </p:cNvSpPr>
          <p:nvPr>
            <p:ph type="sldNum" sz="quarter" idx="11"/>
          </p:nvPr>
        </p:nvSpPr>
        <p:spPr/>
        <p:txBody>
          <a:bodyPr/>
          <a:lstStyle/>
          <a:p>
            <a:fld id="{F33A6336-350C-4645-91C3-F74B6FAA3687}" type="slidenum">
              <a:rPr lang="en-GB" smtClean="0"/>
              <a:pPr/>
              <a:t>21</a:t>
            </a:fld>
            <a:endParaRPr lang="en-GB" dirty="0"/>
          </a:p>
        </p:txBody>
      </p:sp>
      <p:sp>
        <p:nvSpPr>
          <p:cNvPr id="5" name="Tijdelijke aanduiding voor tekst 4">
            <a:extLst>
              <a:ext uri="{FF2B5EF4-FFF2-40B4-BE49-F238E27FC236}">
                <a16:creationId xmlns:a16="http://schemas.microsoft.com/office/drawing/2014/main" id="{6F0F8AE3-FA92-1A18-5890-FBC83C92892A}"/>
              </a:ext>
            </a:extLst>
          </p:cNvPr>
          <p:cNvSpPr>
            <a:spLocks noGrp="1"/>
          </p:cNvSpPr>
          <p:nvPr>
            <p:ph type="body" sz="quarter" idx="12"/>
          </p:nvPr>
        </p:nvSpPr>
        <p:spPr/>
        <p:txBody>
          <a:bodyPr/>
          <a:lstStyle/>
          <a:p>
            <a:pPr lvl="1"/>
            <a:r>
              <a:rPr lang="nl-NL" dirty="0"/>
              <a:t>Geeft betekenis aan datgene dat in webpagina’s staat en legt hier relaties tussen. Het gaat daarmee een stuk verder dan het eerste web dat ‘slechts’ bestaat uit een verzameling van webpagina’s.</a:t>
            </a:r>
          </a:p>
          <a:p>
            <a:pPr lvl="1"/>
            <a:endParaRPr lang="nl-NL" dirty="0"/>
          </a:p>
          <a:p>
            <a:pPr lvl="1"/>
            <a:r>
              <a:rPr lang="nl-NL" dirty="0"/>
              <a:t>Ontwikkeld door een groep mensen van het W3C. Met het idee om betekenisvolle informatie tussen machines uit te wisselen zonder menselijke tussenkomst. Machineleesbaarheid zorgt dat er automatisch relaties binnen en tussen documenten gelegd worden.</a:t>
            </a:r>
          </a:p>
          <a:p>
            <a:pPr lvl="1"/>
            <a:endParaRPr lang="nl-NL" dirty="0"/>
          </a:p>
          <a:p>
            <a:pPr lvl="1"/>
            <a:r>
              <a:rPr lang="nl-NL" dirty="0"/>
              <a:t>Daarvoor moeten op diverse niveaus of lagen standaarden en protocollen afgesproken worden, die W3C hiervoor ontwikkeld heeft. </a:t>
            </a:r>
          </a:p>
        </p:txBody>
      </p:sp>
      <p:pic>
        <p:nvPicPr>
          <p:cNvPr id="9" name="Picture 8" descr="A diagram of a computer program&#10;&#10;Description automatically generated">
            <a:extLst>
              <a:ext uri="{FF2B5EF4-FFF2-40B4-BE49-F238E27FC236}">
                <a16:creationId xmlns:a16="http://schemas.microsoft.com/office/drawing/2014/main" id="{87ABA7F3-A1D0-7181-4D24-657E6E2120B4}"/>
              </a:ext>
            </a:extLst>
          </p:cNvPr>
          <p:cNvPicPr>
            <a:picLocks noChangeAspect="1"/>
          </p:cNvPicPr>
          <p:nvPr/>
        </p:nvPicPr>
        <p:blipFill rotWithShape="1">
          <a:blip r:embed="rId2"/>
          <a:srcRect l="13563" t="3148" r="5837"/>
          <a:stretch/>
        </p:blipFill>
        <p:spPr>
          <a:xfrm>
            <a:off x="7211334" y="1925988"/>
            <a:ext cx="4667121" cy="4123022"/>
          </a:xfrm>
          <a:prstGeom prst="rect">
            <a:avLst/>
          </a:prstGeom>
        </p:spPr>
      </p:pic>
      <p:pic>
        <p:nvPicPr>
          <p:cNvPr id="11" name="Picture 10" descr="A colorful logo with black and blue text&#10;&#10;Description automatically generated">
            <a:extLst>
              <a:ext uri="{FF2B5EF4-FFF2-40B4-BE49-F238E27FC236}">
                <a16:creationId xmlns:a16="http://schemas.microsoft.com/office/drawing/2014/main" id="{79B8D72C-B928-CA0A-7511-1DC9BBFC4922}"/>
              </a:ext>
            </a:extLst>
          </p:cNvPr>
          <p:cNvPicPr>
            <a:picLocks noChangeAspect="1"/>
          </p:cNvPicPr>
          <p:nvPr/>
        </p:nvPicPr>
        <p:blipFill>
          <a:blip r:embed="rId3"/>
          <a:stretch>
            <a:fillRect/>
          </a:stretch>
        </p:blipFill>
        <p:spPr>
          <a:xfrm>
            <a:off x="11191776" y="707351"/>
            <a:ext cx="602584" cy="1138214"/>
          </a:xfrm>
          <a:prstGeom prst="rect">
            <a:avLst/>
          </a:prstGeom>
        </p:spPr>
      </p:pic>
    </p:spTree>
    <p:extLst>
      <p:ext uri="{BB962C8B-B14F-4D97-AF65-F5344CB8AC3E}">
        <p14:creationId xmlns:p14="http://schemas.microsoft.com/office/powerpoint/2010/main" val="965603588"/>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D11FFA-5910-25CF-97FC-3F57A26D2F34}"/>
              </a:ext>
            </a:extLst>
          </p:cNvPr>
          <p:cNvSpPr>
            <a:spLocks noGrp="1"/>
          </p:cNvSpPr>
          <p:nvPr>
            <p:ph type="title"/>
          </p:nvPr>
        </p:nvSpPr>
        <p:spPr/>
        <p:txBody>
          <a:bodyPr/>
          <a:lstStyle/>
          <a:p>
            <a:r>
              <a:rPr lang="en-GB" dirty="0" err="1"/>
              <a:t>Semantisch</a:t>
            </a:r>
            <a:r>
              <a:rPr lang="en-GB" dirty="0"/>
              <a:t> web</a:t>
            </a:r>
          </a:p>
        </p:txBody>
      </p:sp>
      <p:sp>
        <p:nvSpPr>
          <p:cNvPr id="3" name="Tijdelijke aanduiding voor voettekst 2">
            <a:extLst>
              <a:ext uri="{FF2B5EF4-FFF2-40B4-BE49-F238E27FC236}">
                <a16:creationId xmlns:a16="http://schemas.microsoft.com/office/drawing/2014/main" id="{1037FAE8-BA8C-4FA6-DEF6-3A1DB5D2324A}"/>
              </a:ext>
            </a:extLst>
          </p:cNvPr>
          <p:cNvSpPr>
            <a:spLocks noGrp="1"/>
          </p:cNvSpPr>
          <p:nvPr>
            <p:ph type="ftr" sz="quarter" idx="10"/>
          </p:nvPr>
        </p:nvSpPr>
        <p:spPr/>
        <p:txBody>
          <a:bodyPr/>
          <a:lstStyle/>
          <a:p>
            <a:r>
              <a:rPr lang="en-GB" dirty="0"/>
              <a:t>Wat is het</a:t>
            </a:r>
          </a:p>
        </p:txBody>
      </p:sp>
      <p:sp>
        <p:nvSpPr>
          <p:cNvPr id="4" name="Tijdelijke aanduiding voor dianummer 3">
            <a:extLst>
              <a:ext uri="{FF2B5EF4-FFF2-40B4-BE49-F238E27FC236}">
                <a16:creationId xmlns:a16="http://schemas.microsoft.com/office/drawing/2014/main" id="{8651272D-BC1A-C0E1-34B7-8F32BE52CEFA}"/>
              </a:ext>
            </a:extLst>
          </p:cNvPr>
          <p:cNvSpPr>
            <a:spLocks noGrp="1"/>
          </p:cNvSpPr>
          <p:nvPr>
            <p:ph type="sldNum" sz="quarter" idx="11"/>
          </p:nvPr>
        </p:nvSpPr>
        <p:spPr/>
        <p:txBody>
          <a:bodyPr/>
          <a:lstStyle/>
          <a:p>
            <a:fld id="{F33A6336-350C-4645-91C3-F74B6FAA3687}" type="slidenum">
              <a:rPr lang="en-GB" smtClean="0"/>
              <a:pPr/>
              <a:t>22</a:t>
            </a:fld>
            <a:endParaRPr lang="en-GB" dirty="0"/>
          </a:p>
        </p:txBody>
      </p:sp>
      <p:pic>
        <p:nvPicPr>
          <p:cNvPr id="1026" name="Picture 2" descr="URLs vs URIs">
            <a:extLst>
              <a:ext uri="{FF2B5EF4-FFF2-40B4-BE49-F238E27FC236}">
                <a16:creationId xmlns:a16="http://schemas.microsoft.com/office/drawing/2014/main" id="{0812F497-2E42-D80E-B584-0B32AB460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712" y="1968500"/>
            <a:ext cx="5715000" cy="418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olorful logo with black and blue text&#10;&#10;Description automatically generated">
            <a:extLst>
              <a:ext uri="{FF2B5EF4-FFF2-40B4-BE49-F238E27FC236}">
                <a16:creationId xmlns:a16="http://schemas.microsoft.com/office/drawing/2014/main" id="{79B8D72C-B928-CA0A-7511-1DC9BBFC4922}"/>
              </a:ext>
            </a:extLst>
          </p:cNvPr>
          <p:cNvPicPr>
            <a:picLocks noChangeAspect="1"/>
          </p:cNvPicPr>
          <p:nvPr/>
        </p:nvPicPr>
        <p:blipFill>
          <a:blip r:embed="rId3"/>
          <a:stretch>
            <a:fillRect/>
          </a:stretch>
        </p:blipFill>
        <p:spPr>
          <a:xfrm>
            <a:off x="11191776" y="707351"/>
            <a:ext cx="602584" cy="1138214"/>
          </a:xfrm>
          <a:prstGeom prst="rect">
            <a:avLst/>
          </a:prstGeom>
        </p:spPr>
      </p:pic>
      <p:sp>
        <p:nvSpPr>
          <p:cNvPr id="7" name="Text Placeholder 6">
            <a:extLst>
              <a:ext uri="{FF2B5EF4-FFF2-40B4-BE49-F238E27FC236}">
                <a16:creationId xmlns:a16="http://schemas.microsoft.com/office/drawing/2014/main" id="{DD66CF36-395B-A11F-6C76-5D9AE1C3AD0A}"/>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58502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09470C57-00BF-4A20-BCEF-38B0E0E3E77F}"/>
              </a:ext>
            </a:extLst>
          </p:cNvPr>
          <p:cNvSpPr>
            <a:spLocks noGrp="1"/>
          </p:cNvSpPr>
          <p:nvPr>
            <p:ph type="ftr" sz="quarter" idx="10"/>
          </p:nvPr>
        </p:nvSpPr>
        <p:spPr/>
        <p:txBody>
          <a:bodyPr/>
          <a:lstStyle/>
          <a:p>
            <a:r>
              <a:rPr lang="en-GB" dirty="0"/>
              <a:t>Wat is het</a:t>
            </a:r>
          </a:p>
        </p:txBody>
      </p:sp>
      <p:sp>
        <p:nvSpPr>
          <p:cNvPr id="3" name="Tijdelijke aanduiding voor dianummer 2">
            <a:extLst>
              <a:ext uri="{FF2B5EF4-FFF2-40B4-BE49-F238E27FC236}">
                <a16:creationId xmlns:a16="http://schemas.microsoft.com/office/drawing/2014/main" id="{DEB16969-7199-D2BF-BDEF-A0A5A2439F42}"/>
              </a:ext>
            </a:extLst>
          </p:cNvPr>
          <p:cNvSpPr>
            <a:spLocks noGrp="1"/>
          </p:cNvSpPr>
          <p:nvPr>
            <p:ph type="sldNum" sz="quarter" idx="11"/>
          </p:nvPr>
        </p:nvSpPr>
        <p:spPr/>
        <p:txBody>
          <a:bodyPr/>
          <a:lstStyle/>
          <a:p>
            <a:fld id="{F33A6336-350C-4645-91C3-F74B6FAA3687}" type="slidenum">
              <a:rPr lang="en-GB" smtClean="0"/>
              <a:pPr/>
              <a:t>23</a:t>
            </a:fld>
            <a:endParaRPr lang="en-GB" dirty="0"/>
          </a:p>
        </p:txBody>
      </p:sp>
      <p:sp>
        <p:nvSpPr>
          <p:cNvPr id="9" name="Titel 8">
            <a:extLst>
              <a:ext uri="{FF2B5EF4-FFF2-40B4-BE49-F238E27FC236}">
                <a16:creationId xmlns:a16="http://schemas.microsoft.com/office/drawing/2014/main" id="{2279A034-8885-1AEB-A574-505B11FB4E11}"/>
              </a:ext>
            </a:extLst>
          </p:cNvPr>
          <p:cNvSpPr>
            <a:spLocks noGrp="1"/>
          </p:cNvSpPr>
          <p:nvPr>
            <p:ph type="title"/>
          </p:nvPr>
        </p:nvSpPr>
        <p:spPr/>
        <p:txBody>
          <a:bodyPr/>
          <a:lstStyle/>
          <a:p>
            <a:r>
              <a:rPr lang="nl-NL" dirty="0"/>
              <a:t>Semantiek</a:t>
            </a:r>
          </a:p>
        </p:txBody>
      </p:sp>
      <p:sp>
        <p:nvSpPr>
          <p:cNvPr id="4" name="Tijdelijke aanduiding voor tekst 5">
            <a:extLst>
              <a:ext uri="{FF2B5EF4-FFF2-40B4-BE49-F238E27FC236}">
                <a16:creationId xmlns:a16="http://schemas.microsoft.com/office/drawing/2014/main" id="{46DE0072-3E66-379E-3404-8F58EA5E8007}"/>
              </a:ext>
            </a:extLst>
          </p:cNvPr>
          <p:cNvSpPr txBox="1">
            <a:spLocks/>
          </p:cNvSpPr>
          <p:nvPr/>
        </p:nvSpPr>
        <p:spPr>
          <a:xfrm>
            <a:off x="6487452" y="1088813"/>
            <a:ext cx="5220000" cy="442595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sz="24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1800" b="0" kern="1200">
                <a:solidFill>
                  <a:schemeClr val="tx1"/>
                </a:solidFill>
                <a:latin typeface="+mn-lt"/>
                <a:ea typeface="+mn-ea"/>
                <a:cs typeface="+mn-cs"/>
              </a:defRPr>
            </a:lvl2pPr>
            <a:lvl3pPr marL="0" indent="0" algn="l" defTabSz="914400" rtl="0" eaLnBrk="1" latinLnBrk="0" hangingPunct="1">
              <a:lnSpc>
                <a:spcPct val="100000"/>
              </a:lnSpc>
              <a:spcBef>
                <a:spcPts val="1400"/>
              </a:spcBef>
              <a:spcAft>
                <a:spcPts val="0"/>
              </a:spcAft>
              <a:buFont typeface="Arial" panose="020B0604020202020204" pitchFamily="34" charset="0"/>
              <a:buNone/>
              <a:defRPr sz="1600" b="0" kern="1200">
                <a:solidFill>
                  <a:schemeClr val="tx1"/>
                </a:solidFill>
                <a:latin typeface="+mn-lt"/>
                <a:ea typeface="+mn-ea"/>
                <a:cs typeface="+mn-cs"/>
              </a:defRPr>
            </a:lvl3pPr>
            <a:lvl4pPr marL="144000" indent="-144000" algn="l" defTabSz="914400" rtl="0" eaLnBrk="1" latinLnBrk="0" hangingPunct="1">
              <a:lnSpc>
                <a:spcPct val="100000"/>
              </a:lnSpc>
              <a:spcBef>
                <a:spcPts val="800"/>
              </a:spcBef>
              <a:spcAft>
                <a:spcPts val="0"/>
              </a:spcAft>
              <a:buFont typeface="Arial" panose="020B0604020202020204" pitchFamily="34" charset="0"/>
              <a:buChar char="•"/>
              <a:defRPr sz="1600" b="0" kern="1200">
                <a:solidFill>
                  <a:schemeClr val="tx1"/>
                </a:solidFill>
                <a:latin typeface="+mn-lt"/>
                <a:ea typeface="+mn-ea"/>
                <a:cs typeface="+mn-cs"/>
              </a:defRPr>
            </a:lvl4pPr>
            <a:lvl5pPr marL="288000" indent="-144000" algn="l" defTabSz="914400" rtl="0" eaLnBrk="1" latinLnBrk="0" hangingPunct="1">
              <a:lnSpc>
                <a:spcPct val="100000"/>
              </a:lnSpc>
              <a:spcBef>
                <a:spcPts val="0"/>
              </a:spcBef>
              <a:spcAft>
                <a:spcPts val="0"/>
              </a:spcAft>
              <a:buFont typeface="Systeemlettertype regulier"/>
              <a:buChar char="-"/>
              <a:tabLst/>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NL" b="0" dirty="0"/>
          </a:p>
        </p:txBody>
      </p:sp>
      <p:sp>
        <p:nvSpPr>
          <p:cNvPr id="6" name="object 4">
            <a:extLst>
              <a:ext uri="{FF2B5EF4-FFF2-40B4-BE49-F238E27FC236}">
                <a16:creationId xmlns:a16="http://schemas.microsoft.com/office/drawing/2014/main" id="{7735C7CF-99EE-9221-171F-059CD2771C9D}"/>
              </a:ext>
            </a:extLst>
          </p:cNvPr>
          <p:cNvSpPr/>
          <p:nvPr/>
        </p:nvSpPr>
        <p:spPr>
          <a:xfrm flipH="1">
            <a:off x="1230875" y="3922022"/>
            <a:ext cx="612140" cy="1524000"/>
          </a:xfrm>
          <a:custGeom>
            <a:avLst/>
            <a:gdLst/>
            <a:ahLst/>
            <a:cxnLst/>
            <a:rect l="l" t="t" r="r" b="b"/>
            <a:pathLst>
              <a:path w="612140" h="1524000">
                <a:moveTo>
                  <a:pt x="277505" y="1511300"/>
                </a:moveTo>
                <a:lnTo>
                  <a:pt x="199586" y="1511300"/>
                </a:lnTo>
                <a:lnTo>
                  <a:pt x="206495" y="1524000"/>
                </a:lnTo>
                <a:lnTo>
                  <a:pt x="255075" y="1524000"/>
                </a:lnTo>
                <a:lnTo>
                  <a:pt x="277505" y="1511300"/>
                </a:lnTo>
                <a:close/>
              </a:path>
              <a:path w="612140" h="1524000">
                <a:moveTo>
                  <a:pt x="611987" y="1511300"/>
                </a:moveTo>
                <a:lnTo>
                  <a:pt x="523472" y="1511300"/>
                </a:lnTo>
                <a:lnTo>
                  <a:pt x="541037" y="1524000"/>
                </a:lnTo>
                <a:lnTo>
                  <a:pt x="607349" y="1524000"/>
                </a:lnTo>
                <a:lnTo>
                  <a:pt x="611987" y="1511300"/>
                </a:lnTo>
                <a:close/>
              </a:path>
              <a:path w="612140" h="1524000">
                <a:moveTo>
                  <a:pt x="288998" y="1409700"/>
                </a:moveTo>
                <a:lnTo>
                  <a:pt x="227606" y="1409700"/>
                </a:lnTo>
                <a:lnTo>
                  <a:pt x="228924" y="1422400"/>
                </a:lnTo>
                <a:lnTo>
                  <a:pt x="230413" y="1435100"/>
                </a:lnTo>
                <a:lnTo>
                  <a:pt x="229239" y="1435100"/>
                </a:lnTo>
                <a:lnTo>
                  <a:pt x="222568" y="1447800"/>
                </a:lnTo>
                <a:lnTo>
                  <a:pt x="214997" y="1460500"/>
                </a:lnTo>
                <a:lnTo>
                  <a:pt x="206315" y="1473200"/>
                </a:lnTo>
                <a:lnTo>
                  <a:pt x="199432" y="1485900"/>
                </a:lnTo>
                <a:lnTo>
                  <a:pt x="197259" y="1498600"/>
                </a:lnTo>
                <a:lnTo>
                  <a:pt x="197643" y="1511300"/>
                </a:lnTo>
                <a:lnTo>
                  <a:pt x="284919" y="1511300"/>
                </a:lnTo>
                <a:lnTo>
                  <a:pt x="286490" y="1498600"/>
                </a:lnTo>
                <a:lnTo>
                  <a:pt x="285757" y="1485900"/>
                </a:lnTo>
                <a:lnTo>
                  <a:pt x="286262" y="1473200"/>
                </a:lnTo>
                <a:lnTo>
                  <a:pt x="289539" y="1460500"/>
                </a:lnTo>
                <a:lnTo>
                  <a:pt x="292343" y="1460500"/>
                </a:lnTo>
                <a:lnTo>
                  <a:pt x="293637" y="1447800"/>
                </a:lnTo>
                <a:lnTo>
                  <a:pt x="292380" y="1435100"/>
                </a:lnTo>
                <a:lnTo>
                  <a:pt x="291611" y="1422400"/>
                </a:lnTo>
                <a:lnTo>
                  <a:pt x="288998" y="1409700"/>
                </a:lnTo>
                <a:close/>
              </a:path>
              <a:path w="612140" h="1524000">
                <a:moveTo>
                  <a:pt x="523525" y="1397000"/>
                </a:moveTo>
                <a:lnTo>
                  <a:pt x="462829" y="1397000"/>
                </a:lnTo>
                <a:lnTo>
                  <a:pt x="463629" y="1409700"/>
                </a:lnTo>
                <a:lnTo>
                  <a:pt x="463201" y="1422400"/>
                </a:lnTo>
                <a:lnTo>
                  <a:pt x="460758" y="1447800"/>
                </a:lnTo>
                <a:lnTo>
                  <a:pt x="455512" y="1460500"/>
                </a:lnTo>
                <a:lnTo>
                  <a:pt x="453011" y="1473200"/>
                </a:lnTo>
                <a:lnTo>
                  <a:pt x="455368" y="1485900"/>
                </a:lnTo>
                <a:lnTo>
                  <a:pt x="459237" y="1485900"/>
                </a:lnTo>
                <a:lnTo>
                  <a:pt x="461269" y="1498600"/>
                </a:lnTo>
                <a:lnTo>
                  <a:pt x="504260" y="1498600"/>
                </a:lnTo>
                <a:lnTo>
                  <a:pt x="511961" y="1511300"/>
                </a:lnTo>
                <a:lnTo>
                  <a:pt x="610868" y="1511300"/>
                </a:lnTo>
                <a:lnTo>
                  <a:pt x="604132" y="1498600"/>
                </a:lnTo>
                <a:lnTo>
                  <a:pt x="589695" y="1485900"/>
                </a:lnTo>
                <a:lnTo>
                  <a:pt x="575583" y="1473200"/>
                </a:lnTo>
                <a:lnTo>
                  <a:pt x="563270" y="1460500"/>
                </a:lnTo>
                <a:lnTo>
                  <a:pt x="554232" y="1447800"/>
                </a:lnTo>
                <a:lnTo>
                  <a:pt x="542794" y="1435100"/>
                </a:lnTo>
                <a:lnTo>
                  <a:pt x="533840" y="1422400"/>
                </a:lnTo>
                <a:lnTo>
                  <a:pt x="527405" y="1409700"/>
                </a:lnTo>
                <a:lnTo>
                  <a:pt x="523525" y="1397000"/>
                </a:lnTo>
                <a:close/>
              </a:path>
              <a:path w="612140" h="1524000">
                <a:moveTo>
                  <a:pt x="291300" y="1397000"/>
                </a:moveTo>
                <a:lnTo>
                  <a:pt x="219497" y="1397000"/>
                </a:lnTo>
                <a:lnTo>
                  <a:pt x="221056" y="1409700"/>
                </a:lnTo>
                <a:lnTo>
                  <a:pt x="287461" y="1409700"/>
                </a:lnTo>
                <a:lnTo>
                  <a:pt x="291300" y="1397000"/>
                </a:lnTo>
                <a:close/>
              </a:path>
              <a:path w="612140" h="1524000">
                <a:moveTo>
                  <a:pt x="433322" y="711200"/>
                </a:moveTo>
                <a:lnTo>
                  <a:pt x="129727" y="711200"/>
                </a:lnTo>
                <a:lnTo>
                  <a:pt x="126984" y="749300"/>
                </a:lnTo>
                <a:lnTo>
                  <a:pt x="127111" y="787400"/>
                </a:lnTo>
                <a:lnTo>
                  <a:pt x="129686" y="825500"/>
                </a:lnTo>
                <a:lnTo>
                  <a:pt x="134285" y="863600"/>
                </a:lnTo>
                <a:lnTo>
                  <a:pt x="141222" y="901700"/>
                </a:lnTo>
                <a:lnTo>
                  <a:pt x="154159" y="952500"/>
                </a:lnTo>
                <a:lnTo>
                  <a:pt x="168882" y="1016000"/>
                </a:lnTo>
                <a:lnTo>
                  <a:pt x="181174" y="1066800"/>
                </a:lnTo>
                <a:lnTo>
                  <a:pt x="186822" y="1104900"/>
                </a:lnTo>
                <a:lnTo>
                  <a:pt x="190065" y="1168400"/>
                </a:lnTo>
                <a:lnTo>
                  <a:pt x="194839" y="1231900"/>
                </a:lnTo>
                <a:lnTo>
                  <a:pt x="200617" y="1282700"/>
                </a:lnTo>
                <a:lnTo>
                  <a:pt x="206875" y="1320800"/>
                </a:lnTo>
                <a:lnTo>
                  <a:pt x="213088" y="1371600"/>
                </a:lnTo>
                <a:lnTo>
                  <a:pt x="218730" y="1397000"/>
                </a:lnTo>
                <a:lnTo>
                  <a:pt x="294299" y="1397000"/>
                </a:lnTo>
                <a:lnTo>
                  <a:pt x="294694" y="1358900"/>
                </a:lnTo>
                <a:lnTo>
                  <a:pt x="294535" y="1333500"/>
                </a:lnTo>
                <a:lnTo>
                  <a:pt x="293939" y="1308100"/>
                </a:lnTo>
                <a:lnTo>
                  <a:pt x="293311" y="1282700"/>
                </a:lnTo>
                <a:lnTo>
                  <a:pt x="292907" y="1257300"/>
                </a:lnTo>
                <a:lnTo>
                  <a:pt x="291300" y="1206500"/>
                </a:lnTo>
                <a:lnTo>
                  <a:pt x="287893" y="1168400"/>
                </a:lnTo>
                <a:lnTo>
                  <a:pt x="285848" y="1155700"/>
                </a:lnTo>
                <a:lnTo>
                  <a:pt x="283623" y="1130300"/>
                </a:lnTo>
                <a:lnTo>
                  <a:pt x="282790" y="1117600"/>
                </a:lnTo>
                <a:lnTo>
                  <a:pt x="282195" y="1104900"/>
                </a:lnTo>
                <a:lnTo>
                  <a:pt x="282104" y="1092200"/>
                </a:lnTo>
                <a:lnTo>
                  <a:pt x="282783" y="1079500"/>
                </a:lnTo>
                <a:lnTo>
                  <a:pt x="286262" y="1028700"/>
                </a:lnTo>
                <a:lnTo>
                  <a:pt x="287077" y="977900"/>
                </a:lnTo>
                <a:lnTo>
                  <a:pt x="288409" y="939800"/>
                </a:lnTo>
                <a:lnTo>
                  <a:pt x="290317" y="889000"/>
                </a:lnTo>
                <a:lnTo>
                  <a:pt x="292860" y="850900"/>
                </a:lnTo>
                <a:lnTo>
                  <a:pt x="293627" y="838200"/>
                </a:lnTo>
                <a:lnTo>
                  <a:pt x="461474" y="838200"/>
                </a:lnTo>
                <a:lnTo>
                  <a:pt x="455512" y="800100"/>
                </a:lnTo>
                <a:lnTo>
                  <a:pt x="451020" y="774700"/>
                </a:lnTo>
                <a:lnTo>
                  <a:pt x="445425" y="749300"/>
                </a:lnTo>
                <a:lnTo>
                  <a:pt x="439326" y="736600"/>
                </a:lnTo>
                <a:lnTo>
                  <a:pt x="433322" y="711200"/>
                </a:lnTo>
                <a:close/>
              </a:path>
              <a:path w="612140" h="1524000">
                <a:moveTo>
                  <a:pt x="461474" y="838200"/>
                </a:moveTo>
                <a:lnTo>
                  <a:pt x="297009" y="838200"/>
                </a:lnTo>
                <a:lnTo>
                  <a:pt x="313724" y="876300"/>
                </a:lnTo>
                <a:lnTo>
                  <a:pt x="325269" y="901700"/>
                </a:lnTo>
                <a:lnTo>
                  <a:pt x="336023" y="927100"/>
                </a:lnTo>
                <a:lnTo>
                  <a:pt x="347677" y="965200"/>
                </a:lnTo>
                <a:lnTo>
                  <a:pt x="360648" y="990600"/>
                </a:lnTo>
                <a:lnTo>
                  <a:pt x="376261" y="1041400"/>
                </a:lnTo>
                <a:lnTo>
                  <a:pt x="389786" y="1079500"/>
                </a:lnTo>
                <a:lnTo>
                  <a:pt x="396497" y="1104900"/>
                </a:lnTo>
                <a:lnTo>
                  <a:pt x="399680" y="1130300"/>
                </a:lnTo>
                <a:lnTo>
                  <a:pt x="403286" y="1155700"/>
                </a:lnTo>
                <a:lnTo>
                  <a:pt x="407036" y="1181100"/>
                </a:lnTo>
                <a:lnTo>
                  <a:pt x="410651" y="1206500"/>
                </a:lnTo>
                <a:lnTo>
                  <a:pt x="420158" y="1270000"/>
                </a:lnTo>
                <a:lnTo>
                  <a:pt x="433129" y="1320800"/>
                </a:lnTo>
                <a:lnTo>
                  <a:pt x="445237" y="1371600"/>
                </a:lnTo>
                <a:lnTo>
                  <a:pt x="452153" y="1397000"/>
                </a:lnTo>
                <a:lnTo>
                  <a:pt x="530432" y="1397000"/>
                </a:lnTo>
                <a:lnTo>
                  <a:pt x="529330" y="1371600"/>
                </a:lnTo>
                <a:lnTo>
                  <a:pt x="527724" y="1358900"/>
                </a:lnTo>
                <a:lnTo>
                  <a:pt x="525803" y="1333500"/>
                </a:lnTo>
                <a:lnTo>
                  <a:pt x="521413" y="1295400"/>
                </a:lnTo>
                <a:lnTo>
                  <a:pt x="518318" y="1257300"/>
                </a:lnTo>
                <a:lnTo>
                  <a:pt x="516087" y="1231900"/>
                </a:lnTo>
                <a:lnTo>
                  <a:pt x="514288" y="1206500"/>
                </a:lnTo>
                <a:lnTo>
                  <a:pt x="509914" y="1168400"/>
                </a:lnTo>
                <a:lnTo>
                  <a:pt x="503804" y="1130300"/>
                </a:lnTo>
                <a:lnTo>
                  <a:pt x="497838" y="1117600"/>
                </a:lnTo>
                <a:lnTo>
                  <a:pt x="493897" y="1092200"/>
                </a:lnTo>
                <a:lnTo>
                  <a:pt x="486412" y="1054100"/>
                </a:lnTo>
                <a:lnTo>
                  <a:pt x="480654" y="1028700"/>
                </a:lnTo>
                <a:lnTo>
                  <a:pt x="470865" y="952500"/>
                </a:lnTo>
                <a:lnTo>
                  <a:pt x="469222" y="927100"/>
                </a:lnTo>
                <a:lnTo>
                  <a:pt x="466068" y="889000"/>
                </a:lnTo>
                <a:lnTo>
                  <a:pt x="461474" y="838200"/>
                </a:lnTo>
                <a:close/>
              </a:path>
              <a:path w="612140" h="1524000">
                <a:moveTo>
                  <a:pt x="396460" y="241300"/>
                </a:moveTo>
                <a:lnTo>
                  <a:pt x="183026" y="241300"/>
                </a:lnTo>
                <a:lnTo>
                  <a:pt x="182409" y="254000"/>
                </a:lnTo>
                <a:lnTo>
                  <a:pt x="184598" y="266700"/>
                </a:lnTo>
                <a:lnTo>
                  <a:pt x="186103" y="279400"/>
                </a:lnTo>
                <a:lnTo>
                  <a:pt x="149038" y="279400"/>
                </a:lnTo>
                <a:lnTo>
                  <a:pt x="135899" y="292100"/>
                </a:lnTo>
                <a:lnTo>
                  <a:pt x="123489" y="317500"/>
                </a:lnTo>
                <a:lnTo>
                  <a:pt x="101603" y="342900"/>
                </a:lnTo>
                <a:lnTo>
                  <a:pt x="72138" y="393700"/>
                </a:lnTo>
                <a:lnTo>
                  <a:pt x="39290" y="444500"/>
                </a:lnTo>
                <a:lnTo>
                  <a:pt x="7257" y="495300"/>
                </a:lnTo>
                <a:lnTo>
                  <a:pt x="3778" y="495300"/>
                </a:lnTo>
                <a:lnTo>
                  <a:pt x="1077" y="508000"/>
                </a:lnTo>
                <a:lnTo>
                  <a:pt x="0" y="508000"/>
                </a:lnTo>
                <a:lnTo>
                  <a:pt x="721" y="520700"/>
                </a:lnTo>
                <a:lnTo>
                  <a:pt x="3418" y="520700"/>
                </a:lnTo>
                <a:lnTo>
                  <a:pt x="8664" y="533400"/>
                </a:lnTo>
                <a:lnTo>
                  <a:pt x="13182" y="546100"/>
                </a:lnTo>
                <a:lnTo>
                  <a:pt x="18275" y="571500"/>
                </a:lnTo>
                <a:lnTo>
                  <a:pt x="25249" y="584200"/>
                </a:lnTo>
                <a:lnTo>
                  <a:pt x="35666" y="609600"/>
                </a:lnTo>
                <a:lnTo>
                  <a:pt x="49515" y="635000"/>
                </a:lnTo>
                <a:lnTo>
                  <a:pt x="64876" y="647700"/>
                </a:lnTo>
                <a:lnTo>
                  <a:pt x="79827" y="673100"/>
                </a:lnTo>
                <a:lnTo>
                  <a:pt x="82609" y="685800"/>
                </a:lnTo>
                <a:lnTo>
                  <a:pt x="85129" y="685800"/>
                </a:lnTo>
                <a:lnTo>
                  <a:pt x="89017" y="698500"/>
                </a:lnTo>
                <a:lnTo>
                  <a:pt x="95900" y="711200"/>
                </a:lnTo>
                <a:lnTo>
                  <a:pt x="440406" y="711200"/>
                </a:lnTo>
                <a:lnTo>
                  <a:pt x="445557" y="698500"/>
                </a:lnTo>
                <a:lnTo>
                  <a:pt x="466812" y="698500"/>
                </a:lnTo>
                <a:lnTo>
                  <a:pt x="474542" y="685800"/>
                </a:lnTo>
                <a:lnTo>
                  <a:pt x="482021" y="673100"/>
                </a:lnTo>
                <a:lnTo>
                  <a:pt x="508426" y="647700"/>
                </a:lnTo>
                <a:lnTo>
                  <a:pt x="118210" y="647700"/>
                </a:lnTo>
                <a:lnTo>
                  <a:pt x="104651" y="622300"/>
                </a:lnTo>
                <a:lnTo>
                  <a:pt x="93561" y="584200"/>
                </a:lnTo>
                <a:lnTo>
                  <a:pt x="83551" y="546100"/>
                </a:lnTo>
                <a:lnTo>
                  <a:pt x="73230" y="520700"/>
                </a:lnTo>
                <a:lnTo>
                  <a:pt x="72985" y="508000"/>
                </a:lnTo>
                <a:lnTo>
                  <a:pt x="81314" y="495300"/>
                </a:lnTo>
                <a:lnTo>
                  <a:pt x="94538" y="482600"/>
                </a:lnTo>
                <a:lnTo>
                  <a:pt x="108975" y="469900"/>
                </a:lnTo>
                <a:lnTo>
                  <a:pt x="118374" y="457200"/>
                </a:lnTo>
                <a:lnTo>
                  <a:pt x="126355" y="444500"/>
                </a:lnTo>
                <a:lnTo>
                  <a:pt x="134553" y="431800"/>
                </a:lnTo>
                <a:lnTo>
                  <a:pt x="144600" y="419100"/>
                </a:lnTo>
                <a:lnTo>
                  <a:pt x="429410" y="419100"/>
                </a:lnTo>
                <a:lnTo>
                  <a:pt x="436253" y="406400"/>
                </a:lnTo>
                <a:lnTo>
                  <a:pt x="561068" y="406400"/>
                </a:lnTo>
                <a:lnTo>
                  <a:pt x="547234" y="381000"/>
                </a:lnTo>
                <a:lnTo>
                  <a:pt x="534416" y="368300"/>
                </a:lnTo>
                <a:lnTo>
                  <a:pt x="519870" y="355600"/>
                </a:lnTo>
                <a:lnTo>
                  <a:pt x="500854" y="330200"/>
                </a:lnTo>
                <a:lnTo>
                  <a:pt x="469479" y="292100"/>
                </a:lnTo>
                <a:lnTo>
                  <a:pt x="437504" y="266700"/>
                </a:lnTo>
                <a:lnTo>
                  <a:pt x="399855" y="266700"/>
                </a:lnTo>
                <a:lnTo>
                  <a:pt x="400080" y="254000"/>
                </a:lnTo>
                <a:lnTo>
                  <a:pt x="396460" y="241300"/>
                </a:lnTo>
                <a:close/>
              </a:path>
              <a:path w="612140" h="1524000">
                <a:moveTo>
                  <a:pt x="561068" y="406400"/>
                </a:moveTo>
                <a:lnTo>
                  <a:pt x="457072" y="406400"/>
                </a:lnTo>
                <a:lnTo>
                  <a:pt x="479028" y="431800"/>
                </a:lnTo>
                <a:lnTo>
                  <a:pt x="505999" y="457200"/>
                </a:lnTo>
                <a:lnTo>
                  <a:pt x="528869" y="482600"/>
                </a:lnTo>
                <a:lnTo>
                  <a:pt x="538518" y="495300"/>
                </a:lnTo>
                <a:lnTo>
                  <a:pt x="536773" y="508000"/>
                </a:lnTo>
                <a:lnTo>
                  <a:pt x="531465" y="520700"/>
                </a:lnTo>
                <a:lnTo>
                  <a:pt x="522487" y="533400"/>
                </a:lnTo>
                <a:lnTo>
                  <a:pt x="509730" y="558800"/>
                </a:lnTo>
                <a:lnTo>
                  <a:pt x="499864" y="571500"/>
                </a:lnTo>
                <a:lnTo>
                  <a:pt x="489530" y="584200"/>
                </a:lnTo>
                <a:lnTo>
                  <a:pt x="478261" y="609600"/>
                </a:lnTo>
                <a:lnTo>
                  <a:pt x="465588" y="622300"/>
                </a:lnTo>
                <a:lnTo>
                  <a:pt x="464437" y="622300"/>
                </a:lnTo>
                <a:lnTo>
                  <a:pt x="457095" y="635000"/>
                </a:lnTo>
                <a:lnTo>
                  <a:pt x="141913" y="635000"/>
                </a:lnTo>
                <a:lnTo>
                  <a:pt x="130602" y="647700"/>
                </a:lnTo>
                <a:lnTo>
                  <a:pt x="508426" y="647700"/>
                </a:lnTo>
                <a:lnTo>
                  <a:pt x="542681" y="596900"/>
                </a:lnTo>
                <a:lnTo>
                  <a:pt x="574344" y="558800"/>
                </a:lnTo>
                <a:lnTo>
                  <a:pt x="592976" y="533400"/>
                </a:lnTo>
                <a:lnTo>
                  <a:pt x="597239" y="520700"/>
                </a:lnTo>
                <a:lnTo>
                  <a:pt x="601780" y="508000"/>
                </a:lnTo>
                <a:lnTo>
                  <a:pt x="605458" y="495300"/>
                </a:lnTo>
                <a:lnTo>
                  <a:pt x="607130" y="482600"/>
                </a:lnTo>
                <a:lnTo>
                  <a:pt x="605074" y="469900"/>
                </a:lnTo>
                <a:lnTo>
                  <a:pt x="599861" y="469900"/>
                </a:lnTo>
                <a:lnTo>
                  <a:pt x="593783" y="457200"/>
                </a:lnTo>
                <a:lnTo>
                  <a:pt x="589137" y="444500"/>
                </a:lnTo>
                <a:lnTo>
                  <a:pt x="583456" y="431800"/>
                </a:lnTo>
                <a:lnTo>
                  <a:pt x="575966" y="419100"/>
                </a:lnTo>
                <a:lnTo>
                  <a:pt x="568045" y="419100"/>
                </a:lnTo>
                <a:lnTo>
                  <a:pt x="561068" y="406400"/>
                </a:lnTo>
                <a:close/>
              </a:path>
              <a:path w="612140" h="1524000">
                <a:moveTo>
                  <a:pt x="429410" y="419100"/>
                </a:moveTo>
                <a:lnTo>
                  <a:pt x="162833" y="419100"/>
                </a:lnTo>
                <a:lnTo>
                  <a:pt x="163792" y="431800"/>
                </a:lnTo>
                <a:lnTo>
                  <a:pt x="164631" y="431800"/>
                </a:lnTo>
                <a:lnTo>
                  <a:pt x="165844" y="444500"/>
                </a:lnTo>
                <a:lnTo>
                  <a:pt x="167200" y="444500"/>
                </a:lnTo>
                <a:lnTo>
                  <a:pt x="168471" y="457200"/>
                </a:lnTo>
                <a:lnTo>
                  <a:pt x="172736" y="469900"/>
                </a:lnTo>
                <a:lnTo>
                  <a:pt x="177311" y="482600"/>
                </a:lnTo>
                <a:lnTo>
                  <a:pt x="181095" y="495300"/>
                </a:lnTo>
                <a:lnTo>
                  <a:pt x="182984" y="508000"/>
                </a:lnTo>
                <a:lnTo>
                  <a:pt x="181800" y="558800"/>
                </a:lnTo>
                <a:lnTo>
                  <a:pt x="174588" y="596900"/>
                </a:lnTo>
                <a:lnTo>
                  <a:pt x="164497" y="609600"/>
                </a:lnTo>
                <a:lnTo>
                  <a:pt x="154676" y="635000"/>
                </a:lnTo>
                <a:lnTo>
                  <a:pt x="437952" y="635000"/>
                </a:lnTo>
                <a:lnTo>
                  <a:pt x="427204" y="622300"/>
                </a:lnTo>
                <a:lnTo>
                  <a:pt x="404485" y="622300"/>
                </a:lnTo>
                <a:lnTo>
                  <a:pt x="401007" y="609600"/>
                </a:lnTo>
                <a:lnTo>
                  <a:pt x="397672" y="596900"/>
                </a:lnTo>
                <a:lnTo>
                  <a:pt x="396497" y="571500"/>
                </a:lnTo>
                <a:lnTo>
                  <a:pt x="399017" y="520700"/>
                </a:lnTo>
                <a:lnTo>
                  <a:pt x="404042" y="495300"/>
                </a:lnTo>
                <a:lnTo>
                  <a:pt x="410362" y="469900"/>
                </a:lnTo>
                <a:lnTo>
                  <a:pt x="416768" y="457200"/>
                </a:lnTo>
                <a:lnTo>
                  <a:pt x="423083" y="431800"/>
                </a:lnTo>
                <a:lnTo>
                  <a:pt x="429410" y="419100"/>
                </a:lnTo>
                <a:close/>
              </a:path>
              <a:path w="612140" h="1524000">
                <a:moveTo>
                  <a:pt x="327867" y="0"/>
                </a:moveTo>
                <a:lnTo>
                  <a:pt x="276071" y="0"/>
                </a:lnTo>
                <a:lnTo>
                  <a:pt x="257687" y="12700"/>
                </a:lnTo>
                <a:lnTo>
                  <a:pt x="239841" y="38100"/>
                </a:lnTo>
                <a:lnTo>
                  <a:pt x="231578" y="50800"/>
                </a:lnTo>
                <a:lnTo>
                  <a:pt x="225807" y="63500"/>
                </a:lnTo>
                <a:lnTo>
                  <a:pt x="218236" y="88900"/>
                </a:lnTo>
                <a:lnTo>
                  <a:pt x="204576" y="114300"/>
                </a:lnTo>
                <a:lnTo>
                  <a:pt x="194138" y="165100"/>
                </a:lnTo>
                <a:lnTo>
                  <a:pt x="199130" y="190500"/>
                </a:lnTo>
                <a:lnTo>
                  <a:pt x="203186" y="215900"/>
                </a:lnTo>
                <a:lnTo>
                  <a:pt x="189941" y="241300"/>
                </a:lnTo>
                <a:lnTo>
                  <a:pt x="392048" y="241300"/>
                </a:lnTo>
                <a:lnTo>
                  <a:pt x="389899" y="228600"/>
                </a:lnTo>
                <a:lnTo>
                  <a:pt x="395730" y="203200"/>
                </a:lnTo>
                <a:lnTo>
                  <a:pt x="405709" y="190500"/>
                </a:lnTo>
                <a:lnTo>
                  <a:pt x="408562" y="152400"/>
                </a:lnTo>
                <a:lnTo>
                  <a:pt x="393018" y="101600"/>
                </a:lnTo>
                <a:lnTo>
                  <a:pt x="389186" y="76200"/>
                </a:lnTo>
                <a:lnTo>
                  <a:pt x="382570" y="63500"/>
                </a:lnTo>
                <a:lnTo>
                  <a:pt x="371852" y="38100"/>
                </a:lnTo>
                <a:lnTo>
                  <a:pt x="355713" y="25400"/>
                </a:lnTo>
                <a:lnTo>
                  <a:pt x="352259" y="25400"/>
                </a:lnTo>
                <a:lnTo>
                  <a:pt x="344965" y="12700"/>
                </a:lnTo>
                <a:lnTo>
                  <a:pt x="333595" y="12700"/>
                </a:lnTo>
                <a:lnTo>
                  <a:pt x="327867" y="0"/>
                </a:lnTo>
                <a:close/>
              </a:path>
            </a:pathLst>
          </a:custGeom>
          <a:solidFill>
            <a:schemeClr val="tx1"/>
          </a:solidFill>
          <a:ln>
            <a:noFill/>
          </a:ln>
        </p:spPr>
        <p:txBody>
          <a:bodyPr wrap="square" lIns="0" tIns="0" rIns="0" bIns="0" rtlCol="0"/>
          <a:lstStyle/>
          <a:p>
            <a:endParaRPr/>
          </a:p>
        </p:txBody>
      </p:sp>
      <p:sp>
        <p:nvSpPr>
          <p:cNvPr id="7" name="object 5">
            <a:extLst>
              <a:ext uri="{FF2B5EF4-FFF2-40B4-BE49-F238E27FC236}">
                <a16:creationId xmlns:a16="http://schemas.microsoft.com/office/drawing/2014/main" id="{66ECB0F0-AA1C-028E-3F3A-CB8FC7C1C473}"/>
              </a:ext>
            </a:extLst>
          </p:cNvPr>
          <p:cNvSpPr/>
          <p:nvPr/>
        </p:nvSpPr>
        <p:spPr>
          <a:xfrm>
            <a:off x="4583499" y="4465662"/>
            <a:ext cx="995044" cy="920750"/>
          </a:xfrm>
          <a:custGeom>
            <a:avLst/>
            <a:gdLst/>
            <a:ahLst/>
            <a:cxnLst/>
            <a:rect l="l" t="t" r="r" b="b"/>
            <a:pathLst>
              <a:path w="995045" h="920750">
                <a:moveTo>
                  <a:pt x="565144" y="248386"/>
                </a:moveTo>
                <a:lnTo>
                  <a:pt x="429336" y="248386"/>
                </a:lnTo>
                <a:lnTo>
                  <a:pt x="429336" y="920750"/>
                </a:lnTo>
                <a:lnTo>
                  <a:pt x="565144" y="920750"/>
                </a:lnTo>
                <a:lnTo>
                  <a:pt x="565144" y="248386"/>
                </a:lnTo>
                <a:close/>
              </a:path>
              <a:path w="995045" h="920750">
                <a:moveTo>
                  <a:pt x="0" y="73963"/>
                </a:moveTo>
                <a:lnTo>
                  <a:pt x="0" y="737003"/>
                </a:lnTo>
                <a:lnTo>
                  <a:pt x="403152" y="894877"/>
                </a:lnTo>
                <a:lnTo>
                  <a:pt x="403152" y="231915"/>
                </a:lnTo>
                <a:lnTo>
                  <a:pt x="0" y="73963"/>
                </a:lnTo>
                <a:close/>
              </a:path>
              <a:path w="995045" h="920750">
                <a:moveTo>
                  <a:pt x="994481" y="73963"/>
                </a:moveTo>
                <a:lnTo>
                  <a:pt x="591327" y="231915"/>
                </a:lnTo>
                <a:lnTo>
                  <a:pt x="591327" y="894877"/>
                </a:lnTo>
                <a:lnTo>
                  <a:pt x="994481" y="737003"/>
                </a:lnTo>
                <a:lnTo>
                  <a:pt x="994481" y="73963"/>
                </a:lnTo>
                <a:close/>
              </a:path>
              <a:path w="995045" h="920750">
                <a:moveTo>
                  <a:pt x="78004" y="43430"/>
                </a:moveTo>
                <a:lnTo>
                  <a:pt x="57726" y="53296"/>
                </a:lnTo>
                <a:lnTo>
                  <a:pt x="485430" y="218551"/>
                </a:lnTo>
                <a:lnTo>
                  <a:pt x="485430" y="206509"/>
                </a:lnTo>
                <a:lnTo>
                  <a:pt x="485174" y="199215"/>
                </a:lnTo>
                <a:lnTo>
                  <a:pt x="483993" y="188173"/>
                </a:lnTo>
                <a:lnTo>
                  <a:pt x="452488" y="188173"/>
                </a:lnTo>
                <a:lnTo>
                  <a:pt x="78004" y="43430"/>
                </a:lnTo>
                <a:close/>
              </a:path>
              <a:path w="995045" h="920750">
                <a:moveTo>
                  <a:pt x="827516" y="0"/>
                </a:moveTo>
                <a:lnTo>
                  <a:pt x="570039" y="100845"/>
                </a:lnTo>
                <a:lnTo>
                  <a:pt x="569650" y="100924"/>
                </a:lnTo>
                <a:lnTo>
                  <a:pt x="553391" y="110197"/>
                </a:lnTo>
                <a:lnTo>
                  <a:pt x="518994" y="155541"/>
                </a:lnTo>
                <a:lnTo>
                  <a:pt x="509228" y="199215"/>
                </a:lnTo>
                <a:lnTo>
                  <a:pt x="508972" y="206509"/>
                </a:lnTo>
                <a:lnTo>
                  <a:pt x="508972" y="218551"/>
                </a:lnTo>
                <a:lnTo>
                  <a:pt x="587574" y="188173"/>
                </a:lnTo>
                <a:lnTo>
                  <a:pt x="541914" y="188173"/>
                </a:lnTo>
                <a:lnTo>
                  <a:pt x="551201" y="177608"/>
                </a:lnTo>
                <a:lnTo>
                  <a:pt x="529172" y="177608"/>
                </a:lnTo>
                <a:lnTo>
                  <a:pt x="534579" y="160891"/>
                </a:lnTo>
                <a:lnTo>
                  <a:pt x="543600" y="143826"/>
                </a:lnTo>
                <a:lnTo>
                  <a:pt x="557158" y="128269"/>
                </a:lnTo>
                <a:lnTo>
                  <a:pt x="576177" y="116074"/>
                </a:lnTo>
                <a:lnTo>
                  <a:pt x="847639" y="9789"/>
                </a:lnTo>
                <a:lnTo>
                  <a:pt x="827516" y="0"/>
                </a:lnTo>
                <a:close/>
              </a:path>
              <a:path w="995045" h="920750">
                <a:moveTo>
                  <a:pt x="122911" y="21598"/>
                </a:moveTo>
                <a:lnTo>
                  <a:pt x="102788" y="31388"/>
                </a:lnTo>
                <a:lnTo>
                  <a:pt x="397170" y="147850"/>
                </a:lnTo>
                <a:lnTo>
                  <a:pt x="414943" y="156762"/>
                </a:lnTo>
                <a:lnTo>
                  <a:pt x="430096" y="166465"/>
                </a:lnTo>
                <a:lnTo>
                  <a:pt x="442617" y="176942"/>
                </a:lnTo>
                <a:lnTo>
                  <a:pt x="452488" y="188173"/>
                </a:lnTo>
                <a:lnTo>
                  <a:pt x="483993" y="188173"/>
                </a:lnTo>
                <a:lnTo>
                  <a:pt x="483911" y="187403"/>
                </a:lnTo>
                <a:lnTo>
                  <a:pt x="481945" y="177608"/>
                </a:lnTo>
                <a:lnTo>
                  <a:pt x="465230" y="177608"/>
                </a:lnTo>
                <a:lnTo>
                  <a:pt x="453959" y="164939"/>
                </a:lnTo>
                <a:lnTo>
                  <a:pt x="439930" y="153218"/>
                </a:lnTo>
                <a:lnTo>
                  <a:pt x="423167" y="142466"/>
                </a:lnTo>
                <a:lnTo>
                  <a:pt x="403697" y="132701"/>
                </a:lnTo>
                <a:lnTo>
                  <a:pt x="122911" y="21598"/>
                </a:lnTo>
                <a:close/>
              </a:path>
              <a:path w="995045" h="920750">
                <a:moveTo>
                  <a:pt x="916553" y="43352"/>
                </a:moveTo>
                <a:lnTo>
                  <a:pt x="541914" y="188173"/>
                </a:lnTo>
                <a:lnTo>
                  <a:pt x="587574" y="188173"/>
                </a:lnTo>
                <a:lnTo>
                  <a:pt x="936754" y="53219"/>
                </a:lnTo>
                <a:lnTo>
                  <a:pt x="916553" y="43352"/>
                </a:lnTo>
                <a:close/>
              </a:path>
              <a:path w="995045" h="920750">
                <a:moveTo>
                  <a:pt x="167274" y="77"/>
                </a:moveTo>
                <a:lnTo>
                  <a:pt x="147073" y="9866"/>
                </a:lnTo>
                <a:lnTo>
                  <a:pt x="418226" y="116074"/>
                </a:lnTo>
                <a:lnTo>
                  <a:pt x="437246" y="128270"/>
                </a:lnTo>
                <a:lnTo>
                  <a:pt x="450804" y="143827"/>
                </a:lnTo>
                <a:lnTo>
                  <a:pt x="459823" y="160891"/>
                </a:lnTo>
                <a:lnTo>
                  <a:pt x="465230" y="177608"/>
                </a:lnTo>
                <a:lnTo>
                  <a:pt x="481945" y="177608"/>
                </a:lnTo>
                <a:lnTo>
                  <a:pt x="466376" y="137566"/>
                </a:lnTo>
                <a:lnTo>
                  <a:pt x="424751" y="100924"/>
                </a:lnTo>
                <a:lnTo>
                  <a:pt x="167274" y="77"/>
                </a:lnTo>
                <a:close/>
              </a:path>
              <a:path w="995045" h="920750">
                <a:moveTo>
                  <a:pt x="871725" y="21520"/>
                </a:moveTo>
                <a:lnTo>
                  <a:pt x="591017" y="132544"/>
                </a:lnTo>
                <a:lnTo>
                  <a:pt x="554474" y="153219"/>
                </a:lnTo>
                <a:lnTo>
                  <a:pt x="529172" y="177608"/>
                </a:lnTo>
                <a:lnTo>
                  <a:pt x="551201" y="177608"/>
                </a:lnTo>
                <a:lnTo>
                  <a:pt x="551787" y="176941"/>
                </a:lnTo>
                <a:lnTo>
                  <a:pt x="564307" y="166465"/>
                </a:lnTo>
                <a:lnTo>
                  <a:pt x="579461" y="156762"/>
                </a:lnTo>
                <a:lnTo>
                  <a:pt x="597232" y="147850"/>
                </a:lnTo>
                <a:lnTo>
                  <a:pt x="891769" y="31310"/>
                </a:lnTo>
                <a:lnTo>
                  <a:pt x="871725" y="21520"/>
                </a:lnTo>
                <a:close/>
              </a:path>
            </a:pathLst>
          </a:custGeom>
          <a:solidFill>
            <a:schemeClr val="tx1"/>
          </a:solidFill>
          <a:ln>
            <a:noFill/>
          </a:ln>
        </p:spPr>
        <p:txBody>
          <a:bodyPr wrap="square" lIns="0" tIns="0" rIns="0" bIns="0" rtlCol="0"/>
          <a:lstStyle/>
          <a:p>
            <a:endParaRPr/>
          </a:p>
        </p:txBody>
      </p:sp>
      <p:sp>
        <p:nvSpPr>
          <p:cNvPr id="8" name="object 6">
            <a:extLst>
              <a:ext uri="{FF2B5EF4-FFF2-40B4-BE49-F238E27FC236}">
                <a16:creationId xmlns:a16="http://schemas.microsoft.com/office/drawing/2014/main" id="{1741E52F-275C-E4C4-D67A-5CE8E0FFD755}"/>
              </a:ext>
            </a:extLst>
          </p:cNvPr>
          <p:cNvSpPr/>
          <p:nvPr/>
        </p:nvSpPr>
        <p:spPr>
          <a:xfrm>
            <a:off x="2355313" y="4214954"/>
            <a:ext cx="925194" cy="817880"/>
          </a:xfrm>
          <a:custGeom>
            <a:avLst/>
            <a:gdLst/>
            <a:ahLst/>
            <a:cxnLst/>
            <a:rect l="l" t="t" r="r" b="b"/>
            <a:pathLst>
              <a:path w="925195" h="817879">
                <a:moveTo>
                  <a:pt x="251080" y="0"/>
                </a:moveTo>
                <a:lnTo>
                  <a:pt x="183275" y="12935"/>
                </a:lnTo>
                <a:lnTo>
                  <a:pt x="146821" y="27970"/>
                </a:lnTo>
                <a:lnTo>
                  <a:pt x="110945" y="49509"/>
                </a:lnTo>
                <a:lnTo>
                  <a:pt x="77354" y="78148"/>
                </a:lnTo>
                <a:lnTo>
                  <a:pt x="47755" y="114479"/>
                </a:lnTo>
                <a:lnTo>
                  <a:pt x="23858" y="159099"/>
                </a:lnTo>
                <a:lnTo>
                  <a:pt x="7370" y="212601"/>
                </a:lnTo>
                <a:lnTo>
                  <a:pt x="0" y="275581"/>
                </a:lnTo>
                <a:lnTo>
                  <a:pt x="394" y="292049"/>
                </a:lnTo>
                <a:lnTo>
                  <a:pt x="7971" y="335894"/>
                </a:lnTo>
                <a:lnTo>
                  <a:pt x="27949" y="392687"/>
                </a:lnTo>
                <a:lnTo>
                  <a:pt x="64588" y="461133"/>
                </a:lnTo>
                <a:lnTo>
                  <a:pt x="90437" y="499163"/>
                </a:lnTo>
                <a:lnTo>
                  <a:pt x="121997" y="539458"/>
                </a:lnTo>
                <a:lnTo>
                  <a:pt x="159786" y="581811"/>
                </a:lnTo>
                <a:lnTo>
                  <a:pt x="204323" y="626018"/>
                </a:lnTo>
                <a:lnTo>
                  <a:pt x="256125" y="671873"/>
                </a:lnTo>
                <a:lnTo>
                  <a:pt x="315712" y="719171"/>
                </a:lnTo>
                <a:lnTo>
                  <a:pt x="383602" y="767706"/>
                </a:lnTo>
                <a:lnTo>
                  <a:pt x="460312" y="817272"/>
                </a:lnTo>
                <a:lnTo>
                  <a:pt x="536910" y="767808"/>
                </a:lnTo>
                <a:lnTo>
                  <a:pt x="604819" y="719351"/>
                </a:lnTo>
                <a:lnTo>
                  <a:pt x="664541" y="672111"/>
                </a:lnTo>
                <a:lnTo>
                  <a:pt x="716577" y="626294"/>
                </a:lnTo>
                <a:lnTo>
                  <a:pt x="761427" y="582108"/>
                </a:lnTo>
                <a:lnTo>
                  <a:pt x="799594" y="539760"/>
                </a:lnTo>
                <a:lnTo>
                  <a:pt x="831579" y="499458"/>
                </a:lnTo>
                <a:lnTo>
                  <a:pt x="857882" y="461409"/>
                </a:lnTo>
                <a:lnTo>
                  <a:pt x="879006" y="425821"/>
                </a:lnTo>
                <a:lnTo>
                  <a:pt x="907717" y="362856"/>
                </a:lnTo>
                <a:lnTo>
                  <a:pt x="921735" y="312137"/>
                </a:lnTo>
                <a:lnTo>
                  <a:pt x="925033" y="275581"/>
                </a:lnTo>
                <a:lnTo>
                  <a:pt x="918156" y="212580"/>
                </a:lnTo>
                <a:lnTo>
                  <a:pt x="901959" y="159068"/>
                </a:lnTo>
                <a:lnTo>
                  <a:pt x="878184" y="114447"/>
                </a:lnTo>
                <a:lnTo>
                  <a:pt x="869494" y="103785"/>
                </a:lnTo>
                <a:lnTo>
                  <a:pt x="462480" y="103785"/>
                </a:lnTo>
                <a:lnTo>
                  <a:pt x="450612" y="86631"/>
                </a:lnTo>
                <a:lnTo>
                  <a:pt x="413214" y="49392"/>
                </a:lnTo>
                <a:lnTo>
                  <a:pt x="347600" y="13403"/>
                </a:lnTo>
                <a:lnTo>
                  <a:pt x="251080" y="0"/>
                </a:lnTo>
                <a:close/>
              </a:path>
              <a:path w="925195" h="817879">
                <a:moveTo>
                  <a:pt x="673954" y="0"/>
                </a:moveTo>
                <a:lnTo>
                  <a:pt x="577422" y="13404"/>
                </a:lnTo>
                <a:lnTo>
                  <a:pt x="511784" y="49392"/>
                </a:lnTo>
                <a:lnTo>
                  <a:pt x="474360" y="86631"/>
                </a:lnTo>
                <a:lnTo>
                  <a:pt x="462480" y="103785"/>
                </a:lnTo>
                <a:lnTo>
                  <a:pt x="869494" y="103785"/>
                </a:lnTo>
                <a:lnTo>
                  <a:pt x="814869" y="49491"/>
                </a:lnTo>
                <a:lnTo>
                  <a:pt x="778813" y="27961"/>
                </a:lnTo>
                <a:lnTo>
                  <a:pt x="742147" y="12934"/>
                </a:lnTo>
                <a:lnTo>
                  <a:pt x="673954" y="0"/>
                </a:lnTo>
                <a:close/>
              </a:path>
            </a:pathLst>
          </a:custGeom>
          <a:solidFill>
            <a:schemeClr val="tx1"/>
          </a:solidFill>
          <a:ln>
            <a:noFill/>
          </a:ln>
        </p:spPr>
        <p:txBody>
          <a:bodyPr wrap="square" lIns="0" tIns="0" rIns="0" bIns="0" rtlCol="0"/>
          <a:lstStyle/>
          <a:p>
            <a:endParaRPr/>
          </a:p>
        </p:txBody>
      </p:sp>
      <p:sp>
        <p:nvSpPr>
          <p:cNvPr id="10" name="object 7">
            <a:extLst>
              <a:ext uri="{FF2B5EF4-FFF2-40B4-BE49-F238E27FC236}">
                <a16:creationId xmlns:a16="http://schemas.microsoft.com/office/drawing/2014/main" id="{ED551324-0BED-C413-C33B-68FBB903B0D1}"/>
              </a:ext>
            </a:extLst>
          </p:cNvPr>
          <p:cNvSpPr/>
          <p:nvPr/>
        </p:nvSpPr>
        <p:spPr>
          <a:xfrm flipH="1">
            <a:off x="4085171" y="1661605"/>
            <a:ext cx="420370" cy="1082040"/>
          </a:xfrm>
          <a:custGeom>
            <a:avLst/>
            <a:gdLst/>
            <a:ahLst/>
            <a:cxnLst/>
            <a:rect l="l" t="t" r="r" b="b"/>
            <a:pathLst>
              <a:path w="420370" h="1082039">
                <a:moveTo>
                  <a:pt x="310005" y="627379"/>
                </a:moveTo>
                <a:lnTo>
                  <a:pt x="208184" y="627379"/>
                </a:lnTo>
                <a:lnTo>
                  <a:pt x="208727" y="629919"/>
                </a:lnTo>
                <a:lnTo>
                  <a:pt x="212206" y="652779"/>
                </a:lnTo>
                <a:lnTo>
                  <a:pt x="220256" y="713739"/>
                </a:lnTo>
                <a:lnTo>
                  <a:pt x="224650" y="744219"/>
                </a:lnTo>
                <a:lnTo>
                  <a:pt x="226085" y="754379"/>
                </a:lnTo>
                <a:lnTo>
                  <a:pt x="227961" y="769619"/>
                </a:lnTo>
                <a:lnTo>
                  <a:pt x="229685" y="787400"/>
                </a:lnTo>
                <a:lnTo>
                  <a:pt x="230663" y="805179"/>
                </a:lnTo>
                <a:lnTo>
                  <a:pt x="231071" y="862329"/>
                </a:lnTo>
                <a:lnTo>
                  <a:pt x="230600" y="914400"/>
                </a:lnTo>
                <a:lnTo>
                  <a:pt x="230511" y="929639"/>
                </a:lnTo>
                <a:lnTo>
                  <a:pt x="231068" y="985519"/>
                </a:lnTo>
                <a:lnTo>
                  <a:pt x="234983" y="1016000"/>
                </a:lnTo>
                <a:lnTo>
                  <a:pt x="234564" y="1021079"/>
                </a:lnTo>
                <a:lnTo>
                  <a:pt x="233035" y="1031239"/>
                </a:lnTo>
                <a:lnTo>
                  <a:pt x="229980" y="1046479"/>
                </a:lnTo>
                <a:lnTo>
                  <a:pt x="224989" y="1060450"/>
                </a:lnTo>
                <a:lnTo>
                  <a:pt x="227372" y="1075689"/>
                </a:lnTo>
                <a:lnTo>
                  <a:pt x="244892" y="1082039"/>
                </a:lnTo>
                <a:lnTo>
                  <a:pt x="267495" y="1082039"/>
                </a:lnTo>
                <a:lnTo>
                  <a:pt x="285123" y="1076960"/>
                </a:lnTo>
                <a:lnTo>
                  <a:pt x="294988" y="1066800"/>
                </a:lnTo>
                <a:lnTo>
                  <a:pt x="296930" y="1054100"/>
                </a:lnTo>
                <a:lnTo>
                  <a:pt x="295214" y="1041400"/>
                </a:lnTo>
                <a:lnTo>
                  <a:pt x="294101" y="1032510"/>
                </a:lnTo>
                <a:lnTo>
                  <a:pt x="295867" y="1027429"/>
                </a:lnTo>
                <a:lnTo>
                  <a:pt x="298065" y="1022350"/>
                </a:lnTo>
                <a:lnTo>
                  <a:pt x="300313" y="1016000"/>
                </a:lnTo>
                <a:lnTo>
                  <a:pt x="302232" y="1005839"/>
                </a:lnTo>
                <a:lnTo>
                  <a:pt x="304997" y="961389"/>
                </a:lnTo>
                <a:lnTo>
                  <a:pt x="305044" y="914400"/>
                </a:lnTo>
                <a:lnTo>
                  <a:pt x="304023" y="867410"/>
                </a:lnTo>
                <a:lnTo>
                  <a:pt x="303587" y="821689"/>
                </a:lnTo>
                <a:lnTo>
                  <a:pt x="304840" y="805179"/>
                </a:lnTo>
                <a:lnTo>
                  <a:pt x="307331" y="781050"/>
                </a:lnTo>
                <a:lnTo>
                  <a:pt x="309771" y="751839"/>
                </a:lnTo>
                <a:lnTo>
                  <a:pt x="310871" y="717550"/>
                </a:lnTo>
                <a:lnTo>
                  <a:pt x="310826" y="679450"/>
                </a:lnTo>
                <a:lnTo>
                  <a:pt x="310482" y="645160"/>
                </a:lnTo>
                <a:lnTo>
                  <a:pt x="310005" y="627379"/>
                </a:lnTo>
                <a:close/>
              </a:path>
              <a:path w="420370" h="1082039">
                <a:moveTo>
                  <a:pt x="163736" y="149860"/>
                </a:moveTo>
                <a:lnTo>
                  <a:pt x="159942" y="158750"/>
                </a:lnTo>
                <a:lnTo>
                  <a:pt x="158857" y="160019"/>
                </a:lnTo>
                <a:lnTo>
                  <a:pt x="157756" y="167639"/>
                </a:lnTo>
                <a:lnTo>
                  <a:pt x="153419" y="170179"/>
                </a:lnTo>
                <a:lnTo>
                  <a:pt x="113705" y="184150"/>
                </a:lnTo>
                <a:lnTo>
                  <a:pt x="93643" y="191769"/>
                </a:lnTo>
                <a:lnTo>
                  <a:pt x="62270" y="226060"/>
                </a:lnTo>
                <a:lnTo>
                  <a:pt x="36707" y="271779"/>
                </a:lnTo>
                <a:lnTo>
                  <a:pt x="13940" y="317500"/>
                </a:lnTo>
                <a:lnTo>
                  <a:pt x="3953" y="365760"/>
                </a:lnTo>
                <a:lnTo>
                  <a:pt x="4499" y="373379"/>
                </a:lnTo>
                <a:lnTo>
                  <a:pt x="6470" y="381000"/>
                </a:lnTo>
                <a:lnTo>
                  <a:pt x="19310" y="412750"/>
                </a:lnTo>
                <a:lnTo>
                  <a:pt x="33531" y="448310"/>
                </a:lnTo>
                <a:lnTo>
                  <a:pt x="49277" y="483869"/>
                </a:lnTo>
                <a:lnTo>
                  <a:pt x="66690" y="510539"/>
                </a:lnTo>
                <a:lnTo>
                  <a:pt x="69942" y="515619"/>
                </a:lnTo>
                <a:lnTo>
                  <a:pt x="76177" y="519429"/>
                </a:lnTo>
                <a:lnTo>
                  <a:pt x="84307" y="521969"/>
                </a:lnTo>
                <a:lnTo>
                  <a:pt x="91163" y="524510"/>
                </a:lnTo>
                <a:lnTo>
                  <a:pt x="98299" y="528319"/>
                </a:lnTo>
                <a:lnTo>
                  <a:pt x="103859" y="532129"/>
                </a:lnTo>
                <a:lnTo>
                  <a:pt x="105990" y="535939"/>
                </a:lnTo>
                <a:lnTo>
                  <a:pt x="100400" y="633729"/>
                </a:lnTo>
                <a:lnTo>
                  <a:pt x="97033" y="689610"/>
                </a:lnTo>
                <a:lnTo>
                  <a:pt x="93793" y="735329"/>
                </a:lnTo>
                <a:lnTo>
                  <a:pt x="91858" y="760729"/>
                </a:lnTo>
                <a:lnTo>
                  <a:pt x="88495" y="808989"/>
                </a:lnTo>
                <a:lnTo>
                  <a:pt x="87017" y="829310"/>
                </a:lnTo>
                <a:lnTo>
                  <a:pt x="82410" y="894079"/>
                </a:lnTo>
                <a:lnTo>
                  <a:pt x="78556" y="929639"/>
                </a:lnTo>
                <a:lnTo>
                  <a:pt x="72111" y="965200"/>
                </a:lnTo>
                <a:lnTo>
                  <a:pt x="68020" y="982979"/>
                </a:lnTo>
                <a:lnTo>
                  <a:pt x="64183" y="1000760"/>
                </a:lnTo>
                <a:lnTo>
                  <a:pt x="62277" y="1013460"/>
                </a:lnTo>
                <a:lnTo>
                  <a:pt x="63980" y="1018539"/>
                </a:lnTo>
                <a:lnTo>
                  <a:pt x="54158" y="1032510"/>
                </a:lnTo>
                <a:lnTo>
                  <a:pt x="39299" y="1042669"/>
                </a:lnTo>
                <a:lnTo>
                  <a:pt x="23017" y="1049019"/>
                </a:lnTo>
                <a:lnTo>
                  <a:pt x="8928" y="1054100"/>
                </a:lnTo>
                <a:lnTo>
                  <a:pt x="3506" y="1055369"/>
                </a:lnTo>
                <a:lnTo>
                  <a:pt x="0" y="1060450"/>
                </a:lnTo>
                <a:lnTo>
                  <a:pt x="542" y="1065529"/>
                </a:lnTo>
                <a:lnTo>
                  <a:pt x="1050" y="1069339"/>
                </a:lnTo>
                <a:lnTo>
                  <a:pt x="1322" y="1073150"/>
                </a:lnTo>
                <a:lnTo>
                  <a:pt x="6809" y="1075689"/>
                </a:lnTo>
                <a:lnTo>
                  <a:pt x="8164" y="1075689"/>
                </a:lnTo>
                <a:lnTo>
                  <a:pt x="17668" y="1076960"/>
                </a:lnTo>
                <a:lnTo>
                  <a:pt x="31583" y="1078229"/>
                </a:lnTo>
                <a:lnTo>
                  <a:pt x="47531" y="1076960"/>
                </a:lnTo>
                <a:lnTo>
                  <a:pt x="63132" y="1073150"/>
                </a:lnTo>
                <a:lnTo>
                  <a:pt x="81180" y="1069339"/>
                </a:lnTo>
                <a:lnTo>
                  <a:pt x="100374" y="1068069"/>
                </a:lnTo>
                <a:lnTo>
                  <a:pt x="137412" y="1068069"/>
                </a:lnTo>
                <a:lnTo>
                  <a:pt x="141419" y="1062989"/>
                </a:lnTo>
                <a:lnTo>
                  <a:pt x="143426" y="1052829"/>
                </a:lnTo>
                <a:lnTo>
                  <a:pt x="143653" y="1041400"/>
                </a:lnTo>
                <a:lnTo>
                  <a:pt x="142325" y="1031239"/>
                </a:lnTo>
                <a:lnTo>
                  <a:pt x="141512" y="1028700"/>
                </a:lnTo>
                <a:lnTo>
                  <a:pt x="140970" y="1028700"/>
                </a:lnTo>
                <a:lnTo>
                  <a:pt x="139868" y="1026160"/>
                </a:lnTo>
                <a:lnTo>
                  <a:pt x="142210" y="1026160"/>
                </a:lnTo>
                <a:lnTo>
                  <a:pt x="147791" y="1014729"/>
                </a:lnTo>
                <a:lnTo>
                  <a:pt x="154453" y="977900"/>
                </a:lnTo>
                <a:lnTo>
                  <a:pt x="160735" y="924560"/>
                </a:lnTo>
                <a:lnTo>
                  <a:pt x="166420" y="862329"/>
                </a:lnTo>
                <a:lnTo>
                  <a:pt x="171291" y="798829"/>
                </a:lnTo>
                <a:lnTo>
                  <a:pt x="176714" y="759460"/>
                </a:lnTo>
                <a:lnTo>
                  <a:pt x="186002" y="709929"/>
                </a:lnTo>
                <a:lnTo>
                  <a:pt x="196002" y="662939"/>
                </a:lnTo>
                <a:lnTo>
                  <a:pt x="203560" y="629919"/>
                </a:lnTo>
                <a:lnTo>
                  <a:pt x="204102" y="627379"/>
                </a:lnTo>
                <a:lnTo>
                  <a:pt x="310005" y="627379"/>
                </a:lnTo>
                <a:lnTo>
                  <a:pt x="309528" y="609600"/>
                </a:lnTo>
                <a:lnTo>
                  <a:pt x="307653" y="576579"/>
                </a:lnTo>
                <a:lnTo>
                  <a:pt x="307784" y="557529"/>
                </a:lnTo>
                <a:lnTo>
                  <a:pt x="309516" y="544829"/>
                </a:lnTo>
                <a:lnTo>
                  <a:pt x="309978" y="529589"/>
                </a:lnTo>
                <a:lnTo>
                  <a:pt x="306298" y="506729"/>
                </a:lnTo>
                <a:lnTo>
                  <a:pt x="336839" y="506729"/>
                </a:lnTo>
                <a:lnTo>
                  <a:pt x="344611" y="501650"/>
                </a:lnTo>
                <a:lnTo>
                  <a:pt x="351525" y="494029"/>
                </a:lnTo>
                <a:lnTo>
                  <a:pt x="361830" y="477519"/>
                </a:lnTo>
                <a:lnTo>
                  <a:pt x="90219" y="477519"/>
                </a:lnTo>
                <a:lnTo>
                  <a:pt x="89134" y="474979"/>
                </a:lnTo>
                <a:lnTo>
                  <a:pt x="81673" y="454660"/>
                </a:lnTo>
                <a:lnTo>
                  <a:pt x="72492" y="422910"/>
                </a:lnTo>
                <a:lnTo>
                  <a:pt x="64328" y="391160"/>
                </a:lnTo>
                <a:lnTo>
                  <a:pt x="59914" y="372110"/>
                </a:lnTo>
                <a:lnTo>
                  <a:pt x="60999" y="365760"/>
                </a:lnTo>
                <a:lnTo>
                  <a:pt x="61828" y="355600"/>
                </a:lnTo>
                <a:lnTo>
                  <a:pt x="62370" y="351789"/>
                </a:lnTo>
                <a:lnTo>
                  <a:pt x="62642" y="349250"/>
                </a:lnTo>
                <a:lnTo>
                  <a:pt x="63132" y="346710"/>
                </a:lnTo>
                <a:lnTo>
                  <a:pt x="64488" y="345439"/>
                </a:lnTo>
                <a:lnTo>
                  <a:pt x="70044" y="337819"/>
                </a:lnTo>
                <a:lnTo>
                  <a:pt x="78039" y="326389"/>
                </a:lnTo>
                <a:lnTo>
                  <a:pt x="87051" y="314960"/>
                </a:lnTo>
                <a:lnTo>
                  <a:pt x="95656" y="306069"/>
                </a:lnTo>
                <a:lnTo>
                  <a:pt x="97308" y="306069"/>
                </a:lnTo>
                <a:lnTo>
                  <a:pt x="98197" y="304800"/>
                </a:lnTo>
                <a:lnTo>
                  <a:pt x="308838" y="304800"/>
                </a:lnTo>
                <a:lnTo>
                  <a:pt x="311312" y="303529"/>
                </a:lnTo>
                <a:lnTo>
                  <a:pt x="399599" y="303529"/>
                </a:lnTo>
                <a:lnTo>
                  <a:pt x="372801" y="255269"/>
                </a:lnTo>
                <a:lnTo>
                  <a:pt x="337466" y="201929"/>
                </a:lnTo>
                <a:lnTo>
                  <a:pt x="303308" y="182879"/>
                </a:lnTo>
                <a:lnTo>
                  <a:pt x="279900" y="176529"/>
                </a:lnTo>
                <a:lnTo>
                  <a:pt x="261832" y="170179"/>
                </a:lnTo>
                <a:lnTo>
                  <a:pt x="259121" y="170179"/>
                </a:lnTo>
                <a:lnTo>
                  <a:pt x="256141" y="166369"/>
                </a:lnTo>
                <a:lnTo>
                  <a:pt x="254514" y="162560"/>
                </a:lnTo>
                <a:lnTo>
                  <a:pt x="254243" y="161289"/>
                </a:lnTo>
                <a:lnTo>
                  <a:pt x="253701" y="161289"/>
                </a:lnTo>
                <a:lnTo>
                  <a:pt x="249093" y="151129"/>
                </a:lnTo>
                <a:lnTo>
                  <a:pt x="169089" y="151129"/>
                </a:lnTo>
                <a:lnTo>
                  <a:pt x="163736" y="149860"/>
                </a:lnTo>
                <a:close/>
              </a:path>
              <a:path w="420370" h="1082039">
                <a:moveTo>
                  <a:pt x="139868" y="1026160"/>
                </a:moveTo>
                <a:lnTo>
                  <a:pt x="140970" y="1028700"/>
                </a:lnTo>
                <a:lnTo>
                  <a:pt x="141203" y="1028222"/>
                </a:lnTo>
                <a:lnTo>
                  <a:pt x="139868" y="1026160"/>
                </a:lnTo>
                <a:close/>
              </a:path>
              <a:path w="420370" h="1082039">
                <a:moveTo>
                  <a:pt x="141203" y="1028222"/>
                </a:moveTo>
                <a:lnTo>
                  <a:pt x="140970" y="1028700"/>
                </a:lnTo>
                <a:lnTo>
                  <a:pt x="141512" y="1028700"/>
                </a:lnTo>
                <a:lnTo>
                  <a:pt x="141203" y="1028222"/>
                </a:lnTo>
                <a:close/>
              </a:path>
              <a:path w="420370" h="1082039">
                <a:moveTo>
                  <a:pt x="142210" y="1026160"/>
                </a:moveTo>
                <a:lnTo>
                  <a:pt x="139868" y="1026160"/>
                </a:lnTo>
                <a:lnTo>
                  <a:pt x="141203" y="1028222"/>
                </a:lnTo>
                <a:lnTo>
                  <a:pt x="142210" y="1026160"/>
                </a:lnTo>
                <a:close/>
              </a:path>
              <a:path w="420370" h="1082039">
                <a:moveTo>
                  <a:pt x="336839" y="506729"/>
                </a:moveTo>
                <a:lnTo>
                  <a:pt x="306298" y="506729"/>
                </a:lnTo>
                <a:lnTo>
                  <a:pt x="325104" y="508000"/>
                </a:lnTo>
                <a:lnTo>
                  <a:pt x="336839" y="506729"/>
                </a:lnTo>
                <a:close/>
              </a:path>
              <a:path w="420370" h="1082039">
                <a:moveTo>
                  <a:pt x="308838" y="304800"/>
                </a:moveTo>
                <a:lnTo>
                  <a:pt x="100865" y="304800"/>
                </a:lnTo>
                <a:lnTo>
                  <a:pt x="103770" y="306069"/>
                </a:lnTo>
                <a:lnTo>
                  <a:pt x="104381" y="308610"/>
                </a:lnTo>
                <a:lnTo>
                  <a:pt x="105972" y="320039"/>
                </a:lnTo>
                <a:lnTo>
                  <a:pt x="106972" y="331469"/>
                </a:lnTo>
                <a:lnTo>
                  <a:pt x="107820" y="345439"/>
                </a:lnTo>
                <a:lnTo>
                  <a:pt x="108954" y="359410"/>
                </a:lnTo>
                <a:lnTo>
                  <a:pt x="113968" y="405129"/>
                </a:lnTo>
                <a:lnTo>
                  <a:pt x="115549" y="422910"/>
                </a:lnTo>
                <a:lnTo>
                  <a:pt x="115652" y="441960"/>
                </a:lnTo>
                <a:lnTo>
                  <a:pt x="115187" y="449579"/>
                </a:lnTo>
                <a:lnTo>
                  <a:pt x="116000" y="458469"/>
                </a:lnTo>
                <a:lnTo>
                  <a:pt x="115730" y="459739"/>
                </a:lnTo>
                <a:lnTo>
                  <a:pt x="106244" y="468629"/>
                </a:lnTo>
                <a:lnTo>
                  <a:pt x="102179" y="469900"/>
                </a:lnTo>
                <a:lnTo>
                  <a:pt x="96216" y="471169"/>
                </a:lnTo>
                <a:lnTo>
                  <a:pt x="90219" y="477519"/>
                </a:lnTo>
                <a:lnTo>
                  <a:pt x="361830" y="477519"/>
                </a:lnTo>
                <a:lnTo>
                  <a:pt x="371341" y="462279"/>
                </a:lnTo>
                <a:lnTo>
                  <a:pt x="372565" y="459739"/>
                </a:lnTo>
                <a:lnTo>
                  <a:pt x="327576" y="459739"/>
                </a:lnTo>
                <a:lnTo>
                  <a:pt x="318147" y="457200"/>
                </a:lnTo>
                <a:lnTo>
                  <a:pt x="307599" y="453389"/>
                </a:lnTo>
                <a:lnTo>
                  <a:pt x="298166" y="452119"/>
                </a:lnTo>
                <a:lnTo>
                  <a:pt x="298249" y="440689"/>
                </a:lnTo>
                <a:lnTo>
                  <a:pt x="299521" y="401319"/>
                </a:lnTo>
                <a:lnTo>
                  <a:pt x="303943" y="349250"/>
                </a:lnTo>
                <a:lnTo>
                  <a:pt x="306544" y="326389"/>
                </a:lnTo>
                <a:lnTo>
                  <a:pt x="308838" y="304800"/>
                </a:lnTo>
                <a:close/>
              </a:path>
              <a:path w="420370" h="1082039">
                <a:moveTo>
                  <a:pt x="399599" y="303529"/>
                </a:moveTo>
                <a:lnTo>
                  <a:pt x="311312" y="303529"/>
                </a:lnTo>
                <a:lnTo>
                  <a:pt x="316529" y="306069"/>
                </a:lnTo>
                <a:lnTo>
                  <a:pt x="319274" y="308610"/>
                </a:lnTo>
                <a:lnTo>
                  <a:pt x="320357" y="309879"/>
                </a:lnTo>
                <a:lnTo>
                  <a:pt x="344631" y="335279"/>
                </a:lnTo>
                <a:lnTo>
                  <a:pt x="352382" y="344169"/>
                </a:lnTo>
                <a:lnTo>
                  <a:pt x="356099" y="350519"/>
                </a:lnTo>
                <a:lnTo>
                  <a:pt x="357455" y="361950"/>
                </a:lnTo>
                <a:lnTo>
                  <a:pt x="358556" y="375919"/>
                </a:lnTo>
                <a:lnTo>
                  <a:pt x="355771" y="387350"/>
                </a:lnTo>
                <a:lnTo>
                  <a:pt x="349053" y="415289"/>
                </a:lnTo>
                <a:lnTo>
                  <a:pt x="340862" y="444500"/>
                </a:lnTo>
                <a:lnTo>
                  <a:pt x="333655" y="459739"/>
                </a:lnTo>
                <a:lnTo>
                  <a:pt x="372565" y="459739"/>
                </a:lnTo>
                <a:lnTo>
                  <a:pt x="389690" y="424179"/>
                </a:lnTo>
                <a:lnTo>
                  <a:pt x="404074" y="389889"/>
                </a:lnTo>
                <a:lnTo>
                  <a:pt x="411999" y="369569"/>
                </a:lnTo>
                <a:lnTo>
                  <a:pt x="417630" y="364489"/>
                </a:lnTo>
                <a:lnTo>
                  <a:pt x="419876" y="354329"/>
                </a:lnTo>
                <a:lnTo>
                  <a:pt x="419326" y="341629"/>
                </a:lnTo>
                <a:lnTo>
                  <a:pt x="416572" y="328929"/>
                </a:lnTo>
                <a:lnTo>
                  <a:pt x="415669" y="326389"/>
                </a:lnTo>
                <a:lnTo>
                  <a:pt x="409018" y="326389"/>
                </a:lnTo>
                <a:lnTo>
                  <a:pt x="407934" y="322579"/>
                </a:lnTo>
                <a:lnTo>
                  <a:pt x="399599" y="303529"/>
                </a:lnTo>
                <a:close/>
              </a:path>
              <a:path w="420370" h="1082039">
                <a:moveTo>
                  <a:pt x="415217" y="325119"/>
                </a:moveTo>
                <a:lnTo>
                  <a:pt x="409018" y="326389"/>
                </a:lnTo>
                <a:lnTo>
                  <a:pt x="415669" y="326389"/>
                </a:lnTo>
                <a:lnTo>
                  <a:pt x="415217" y="325119"/>
                </a:lnTo>
                <a:close/>
              </a:path>
              <a:path w="420370" h="1082039">
                <a:moveTo>
                  <a:pt x="209378" y="0"/>
                </a:moveTo>
                <a:lnTo>
                  <a:pt x="166378" y="16510"/>
                </a:lnTo>
                <a:lnTo>
                  <a:pt x="151971" y="52069"/>
                </a:lnTo>
                <a:lnTo>
                  <a:pt x="152471" y="68579"/>
                </a:lnTo>
                <a:lnTo>
                  <a:pt x="153419" y="74929"/>
                </a:lnTo>
                <a:lnTo>
                  <a:pt x="146373" y="74929"/>
                </a:lnTo>
                <a:lnTo>
                  <a:pt x="150709" y="92710"/>
                </a:lnTo>
                <a:lnTo>
                  <a:pt x="153419" y="104139"/>
                </a:lnTo>
                <a:lnTo>
                  <a:pt x="151523" y="106679"/>
                </a:lnTo>
                <a:lnTo>
                  <a:pt x="160196" y="110489"/>
                </a:lnTo>
                <a:lnTo>
                  <a:pt x="162500" y="119379"/>
                </a:lnTo>
                <a:lnTo>
                  <a:pt x="165455" y="127000"/>
                </a:lnTo>
                <a:lnTo>
                  <a:pt x="168004" y="135889"/>
                </a:lnTo>
                <a:lnTo>
                  <a:pt x="169089" y="151129"/>
                </a:lnTo>
                <a:lnTo>
                  <a:pt x="242605" y="151129"/>
                </a:lnTo>
                <a:lnTo>
                  <a:pt x="241792" y="143510"/>
                </a:lnTo>
                <a:lnTo>
                  <a:pt x="241183" y="137160"/>
                </a:lnTo>
                <a:lnTo>
                  <a:pt x="243622" y="133350"/>
                </a:lnTo>
                <a:lnTo>
                  <a:pt x="246875" y="127000"/>
                </a:lnTo>
                <a:lnTo>
                  <a:pt x="249601" y="119379"/>
                </a:lnTo>
                <a:lnTo>
                  <a:pt x="251499" y="111760"/>
                </a:lnTo>
                <a:lnTo>
                  <a:pt x="258309" y="111760"/>
                </a:lnTo>
                <a:lnTo>
                  <a:pt x="263395" y="91439"/>
                </a:lnTo>
                <a:lnTo>
                  <a:pt x="264821" y="83819"/>
                </a:lnTo>
                <a:lnTo>
                  <a:pt x="264266" y="77469"/>
                </a:lnTo>
                <a:lnTo>
                  <a:pt x="259883" y="74929"/>
                </a:lnTo>
                <a:lnTo>
                  <a:pt x="261555" y="60960"/>
                </a:lnTo>
                <a:lnTo>
                  <a:pt x="261654" y="43179"/>
                </a:lnTo>
                <a:lnTo>
                  <a:pt x="257078" y="25400"/>
                </a:lnTo>
                <a:lnTo>
                  <a:pt x="244723" y="13969"/>
                </a:lnTo>
                <a:lnTo>
                  <a:pt x="237947" y="11429"/>
                </a:lnTo>
                <a:lnTo>
                  <a:pt x="237710" y="7619"/>
                </a:lnTo>
                <a:lnTo>
                  <a:pt x="234729" y="6350"/>
                </a:lnTo>
                <a:lnTo>
                  <a:pt x="217997" y="1269"/>
                </a:lnTo>
                <a:lnTo>
                  <a:pt x="209378" y="0"/>
                </a:lnTo>
                <a:close/>
              </a:path>
            </a:pathLst>
          </a:custGeom>
          <a:solidFill>
            <a:schemeClr val="tx1"/>
          </a:solidFill>
          <a:ln>
            <a:noFill/>
          </a:ln>
        </p:spPr>
        <p:txBody>
          <a:bodyPr wrap="square" lIns="0" tIns="0" rIns="0" bIns="0" rtlCol="0"/>
          <a:lstStyle/>
          <a:p>
            <a:endParaRPr/>
          </a:p>
        </p:txBody>
      </p:sp>
      <p:sp>
        <p:nvSpPr>
          <p:cNvPr id="11" name="object 8">
            <a:extLst>
              <a:ext uri="{FF2B5EF4-FFF2-40B4-BE49-F238E27FC236}">
                <a16:creationId xmlns:a16="http://schemas.microsoft.com/office/drawing/2014/main" id="{73B7A178-6330-BECC-1FCB-29884198EE73}"/>
              </a:ext>
            </a:extLst>
          </p:cNvPr>
          <p:cNvSpPr/>
          <p:nvPr/>
        </p:nvSpPr>
        <p:spPr>
          <a:xfrm>
            <a:off x="4085659" y="3131261"/>
            <a:ext cx="497840" cy="946785"/>
          </a:xfrm>
          <a:custGeom>
            <a:avLst/>
            <a:gdLst/>
            <a:ahLst/>
            <a:cxnLst/>
            <a:rect l="l" t="t" r="r" b="b"/>
            <a:pathLst>
              <a:path w="497840" h="946785">
                <a:moveTo>
                  <a:pt x="18037" y="869294"/>
                </a:moveTo>
                <a:lnTo>
                  <a:pt x="0" y="946257"/>
                </a:lnTo>
                <a:lnTo>
                  <a:pt x="50241" y="885229"/>
                </a:lnTo>
                <a:lnTo>
                  <a:pt x="18037" y="869294"/>
                </a:lnTo>
                <a:close/>
              </a:path>
              <a:path w="497840" h="946785">
                <a:moveTo>
                  <a:pt x="48293" y="740512"/>
                </a:moveTo>
                <a:lnTo>
                  <a:pt x="21753" y="853719"/>
                </a:lnTo>
                <a:lnTo>
                  <a:pt x="60368" y="872826"/>
                </a:lnTo>
                <a:lnTo>
                  <a:pt x="134265" y="783051"/>
                </a:lnTo>
                <a:lnTo>
                  <a:pt x="132524" y="781014"/>
                </a:lnTo>
                <a:lnTo>
                  <a:pt x="130114" y="779092"/>
                </a:lnTo>
                <a:lnTo>
                  <a:pt x="129841" y="778958"/>
                </a:lnTo>
                <a:lnTo>
                  <a:pt x="104546" y="778958"/>
                </a:lnTo>
                <a:lnTo>
                  <a:pt x="102186" y="770897"/>
                </a:lnTo>
                <a:lnTo>
                  <a:pt x="100962" y="766791"/>
                </a:lnTo>
                <a:lnTo>
                  <a:pt x="97062" y="762738"/>
                </a:lnTo>
                <a:lnTo>
                  <a:pt x="94870" y="761654"/>
                </a:lnTo>
                <a:lnTo>
                  <a:pt x="69575" y="761654"/>
                </a:lnTo>
                <a:lnTo>
                  <a:pt x="65904" y="749438"/>
                </a:lnTo>
                <a:lnTo>
                  <a:pt x="62017" y="745398"/>
                </a:lnTo>
                <a:lnTo>
                  <a:pt x="53955" y="741409"/>
                </a:lnTo>
                <a:lnTo>
                  <a:pt x="50970" y="740661"/>
                </a:lnTo>
                <a:lnTo>
                  <a:pt x="48293" y="740512"/>
                </a:lnTo>
                <a:close/>
              </a:path>
              <a:path w="497840" h="946785">
                <a:moveTo>
                  <a:pt x="116464" y="774462"/>
                </a:moveTo>
                <a:lnTo>
                  <a:pt x="104546" y="778958"/>
                </a:lnTo>
                <a:lnTo>
                  <a:pt x="129841" y="778958"/>
                </a:lnTo>
                <a:lnTo>
                  <a:pt x="122052" y="775103"/>
                </a:lnTo>
                <a:lnTo>
                  <a:pt x="116464" y="774462"/>
                </a:lnTo>
                <a:close/>
              </a:path>
              <a:path w="497840" h="946785">
                <a:moveTo>
                  <a:pt x="148032" y="759077"/>
                </a:moveTo>
                <a:lnTo>
                  <a:pt x="120505" y="759077"/>
                </a:lnTo>
                <a:lnTo>
                  <a:pt x="127585" y="760428"/>
                </a:lnTo>
                <a:lnTo>
                  <a:pt x="137342" y="765256"/>
                </a:lnTo>
                <a:lnTo>
                  <a:pt x="140315" y="767252"/>
                </a:lnTo>
                <a:lnTo>
                  <a:pt x="142861" y="769528"/>
                </a:lnTo>
                <a:lnTo>
                  <a:pt x="148032" y="759077"/>
                </a:lnTo>
                <a:close/>
              </a:path>
              <a:path w="497840" h="946785">
                <a:moveTo>
                  <a:pt x="81419" y="757121"/>
                </a:moveTo>
                <a:lnTo>
                  <a:pt x="69575" y="761654"/>
                </a:lnTo>
                <a:lnTo>
                  <a:pt x="94870" y="761654"/>
                </a:lnTo>
                <a:lnTo>
                  <a:pt x="87008" y="757764"/>
                </a:lnTo>
                <a:lnTo>
                  <a:pt x="81419" y="757121"/>
                </a:lnTo>
                <a:close/>
              </a:path>
              <a:path w="497840" h="946785">
                <a:moveTo>
                  <a:pt x="156594" y="741772"/>
                </a:moveTo>
                <a:lnTo>
                  <a:pt x="85533" y="741772"/>
                </a:lnTo>
                <a:lnTo>
                  <a:pt x="92541" y="743088"/>
                </a:lnTo>
                <a:lnTo>
                  <a:pt x="105387" y="749450"/>
                </a:lnTo>
                <a:lnTo>
                  <a:pt x="110669" y="754209"/>
                </a:lnTo>
                <a:lnTo>
                  <a:pt x="114063" y="759723"/>
                </a:lnTo>
                <a:lnTo>
                  <a:pt x="120505" y="759077"/>
                </a:lnTo>
                <a:lnTo>
                  <a:pt x="148032" y="759077"/>
                </a:lnTo>
                <a:lnTo>
                  <a:pt x="156594" y="741772"/>
                </a:lnTo>
                <a:close/>
              </a:path>
              <a:path w="497840" h="946785">
                <a:moveTo>
                  <a:pt x="322331" y="182830"/>
                </a:moveTo>
                <a:lnTo>
                  <a:pt x="53828" y="725474"/>
                </a:lnTo>
                <a:lnTo>
                  <a:pt x="57181" y="726118"/>
                </a:lnTo>
                <a:lnTo>
                  <a:pt x="60571" y="727270"/>
                </a:lnTo>
                <a:lnTo>
                  <a:pt x="70326" y="732096"/>
                </a:lnTo>
                <a:lnTo>
                  <a:pt x="75697" y="736905"/>
                </a:lnTo>
                <a:lnTo>
                  <a:pt x="79093" y="742420"/>
                </a:lnTo>
                <a:lnTo>
                  <a:pt x="85533" y="741772"/>
                </a:lnTo>
                <a:lnTo>
                  <a:pt x="156594" y="741772"/>
                </a:lnTo>
                <a:lnTo>
                  <a:pt x="411363" y="226882"/>
                </a:lnTo>
                <a:lnTo>
                  <a:pt x="322331" y="182830"/>
                </a:lnTo>
                <a:close/>
              </a:path>
              <a:path w="497840" h="946785">
                <a:moveTo>
                  <a:pt x="380300" y="65674"/>
                </a:moveTo>
                <a:lnTo>
                  <a:pt x="329252" y="168841"/>
                </a:lnTo>
                <a:lnTo>
                  <a:pt x="418284" y="212894"/>
                </a:lnTo>
                <a:lnTo>
                  <a:pt x="469332" y="109727"/>
                </a:lnTo>
                <a:lnTo>
                  <a:pt x="380300" y="65674"/>
                </a:lnTo>
                <a:close/>
              </a:path>
              <a:path w="497840" h="946785">
                <a:moveTo>
                  <a:pt x="429467" y="0"/>
                </a:moveTo>
                <a:lnTo>
                  <a:pt x="420171" y="1249"/>
                </a:lnTo>
                <a:lnTo>
                  <a:pt x="412023" y="5895"/>
                </a:lnTo>
                <a:lnTo>
                  <a:pt x="406076" y="13581"/>
                </a:lnTo>
                <a:lnTo>
                  <a:pt x="387221" y="51684"/>
                </a:lnTo>
                <a:lnTo>
                  <a:pt x="476253" y="95738"/>
                </a:lnTo>
                <a:lnTo>
                  <a:pt x="495108" y="57633"/>
                </a:lnTo>
                <a:lnTo>
                  <a:pt x="497598" y="48238"/>
                </a:lnTo>
                <a:lnTo>
                  <a:pt x="496323" y="38931"/>
                </a:lnTo>
                <a:lnTo>
                  <a:pt x="491653" y="30770"/>
                </a:lnTo>
                <a:lnTo>
                  <a:pt x="483956" y="24816"/>
                </a:lnTo>
                <a:lnTo>
                  <a:pt x="438857" y="2501"/>
                </a:lnTo>
                <a:lnTo>
                  <a:pt x="429467" y="0"/>
                </a:lnTo>
                <a:close/>
              </a:path>
            </a:pathLst>
          </a:custGeom>
          <a:solidFill>
            <a:schemeClr val="tx1"/>
          </a:solidFill>
          <a:ln>
            <a:noFill/>
          </a:ln>
        </p:spPr>
        <p:txBody>
          <a:bodyPr wrap="square" lIns="0" tIns="0" rIns="0" bIns="0" rtlCol="0"/>
          <a:lstStyle/>
          <a:p>
            <a:endParaRPr/>
          </a:p>
        </p:txBody>
      </p:sp>
      <p:sp>
        <p:nvSpPr>
          <p:cNvPr id="12" name="object 9">
            <a:extLst>
              <a:ext uri="{FF2B5EF4-FFF2-40B4-BE49-F238E27FC236}">
                <a16:creationId xmlns:a16="http://schemas.microsoft.com/office/drawing/2014/main" id="{69CCDA57-41EA-359E-5A0A-84FA22B3064B}"/>
              </a:ext>
            </a:extLst>
          </p:cNvPr>
          <p:cNvSpPr/>
          <p:nvPr/>
        </p:nvSpPr>
        <p:spPr>
          <a:xfrm>
            <a:off x="2167738" y="2401253"/>
            <a:ext cx="330200" cy="737870"/>
          </a:xfrm>
          <a:custGeom>
            <a:avLst/>
            <a:gdLst/>
            <a:ahLst/>
            <a:cxnLst/>
            <a:rect l="l" t="t" r="r" b="b"/>
            <a:pathLst>
              <a:path w="330200" h="737869">
                <a:moveTo>
                  <a:pt x="327060" y="0"/>
                </a:moveTo>
                <a:lnTo>
                  <a:pt x="2938" y="0"/>
                </a:lnTo>
                <a:lnTo>
                  <a:pt x="5704" y="37487"/>
                </a:lnTo>
                <a:lnTo>
                  <a:pt x="14431" y="72590"/>
                </a:lnTo>
                <a:lnTo>
                  <a:pt x="28534" y="104608"/>
                </a:lnTo>
                <a:lnTo>
                  <a:pt x="47357" y="132736"/>
                </a:lnTo>
                <a:lnTo>
                  <a:pt x="47357" y="314154"/>
                </a:lnTo>
                <a:lnTo>
                  <a:pt x="27902" y="341827"/>
                </a:lnTo>
                <a:lnTo>
                  <a:pt x="13101" y="373477"/>
                </a:lnTo>
                <a:lnTo>
                  <a:pt x="3588" y="408376"/>
                </a:lnTo>
                <a:lnTo>
                  <a:pt x="0" y="445796"/>
                </a:lnTo>
                <a:lnTo>
                  <a:pt x="148234" y="445796"/>
                </a:lnTo>
                <a:lnTo>
                  <a:pt x="148234" y="690587"/>
                </a:lnTo>
                <a:lnTo>
                  <a:pt x="164999" y="737425"/>
                </a:lnTo>
                <a:lnTo>
                  <a:pt x="181763" y="690587"/>
                </a:lnTo>
                <a:lnTo>
                  <a:pt x="181763" y="445566"/>
                </a:lnTo>
                <a:lnTo>
                  <a:pt x="329998" y="445566"/>
                </a:lnTo>
                <a:lnTo>
                  <a:pt x="326409" y="408155"/>
                </a:lnTo>
                <a:lnTo>
                  <a:pt x="316897" y="373276"/>
                </a:lnTo>
                <a:lnTo>
                  <a:pt x="302096" y="341645"/>
                </a:lnTo>
                <a:lnTo>
                  <a:pt x="282763" y="314154"/>
                </a:lnTo>
                <a:lnTo>
                  <a:pt x="282642" y="132736"/>
                </a:lnTo>
                <a:lnTo>
                  <a:pt x="301493" y="104582"/>
                </a:lnTo>
                <a:lnTo>
                  <a:pt x="315583" y="72590"/>
                </a:lnTo>
                <a:lnTo>
                  <a:pt x="324293" y="37565"/>
                </a:lnTo>
                <a:lnTo>
                  <a:pt x="327060" y="0"/>
                </a:lnTo>
                <a:close/>
              </a:path>
            </a:pathLst>
          </a:custGeom>
          <a:solidFill>
            <a:schemeClr val="tx1"/>
          </a:solidFill>
          <a:ln>
            <a:noFill/>
          </a:ln>
        </p:spPr>
        <p:txBody>
          <a:bodyPr wrap="square" lIns="0" tIns="0" rIns="0" bIns="0" rtlCol="0"/>
          <a:lstStyle/>
          <a:p>
            <a:endParaRPr/>
          </a:p>
        </p:txBody>
      </p:sp>
      <p:sp>
        <p:nvSpPr>
          <p:cNvPr id="13" name="Tijdelijke aanduiding voor tekst 5">
            <a:extLst>
              <a:ext uri="{FF2B5EF4-FFF2-40B4-BE49-F238E27FC236}">
                <a16:creationId xmlns:a16="http://schemas.microsoft.com/office/drawing/2014/main" id="{2E656775-1EA0-9BB4-ECB9-A4E9469C367E}"/>
              </a:ext>
            </a:extLst>
          </p:cNvPr>
          <p:cNvSpPr txBox="1">
            <a:spLocks/>
          </p:cNvSpPr>
          <p:nvPr/>
        </p:nvSpPr>
        <p:spPr>
          <a:xfrm>
            <a:off x="7706359" y="1087738"/>
            <a:ext cx="3995299" cy="442595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sz="24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1800" b="0" kern="1200">
                <a:solidFill>
                  <a:schemeClr val="tx1"/>
                </a:solidFill>
                <a:latin typeface="+mn-lt"/>
                <a:ea typeface="+mn-ea"/>
                <a:cs typeface="+mn-cs"/>
              </a:defRPr>
            </a:lvl2pPr>
            <a:lvl3pPr marL="0" indent="0" algn="l" defTabSz="914400" rtl="0" eaLnBrk="1" latinLnBrk="0" hangingPunct="1">
              <a:lnSpc>
                <a:spcPct val="100000"/>
              </a:lnSpc>
              <a:spcBef>
                <a:spcPts val="1400"/>
              </a:spcBef>
              <a:spcAft>
                <a:spcPts val="0"/>
              </a:spcAft>
              <a:buFont typeface="Arial" panose="020B0604020202020204" pitchFamily="34" charset="0"/>
              <a:buNone/>
              <a:defRPr sz="1600" b="0" kern="1200">
                <a:solidFill>
                  <a:schemeClr val="tx1"/>
                </a:solidFill>
                <a:latin typeface="+mn-lt"/>
                <a:ea typeface="+mn-ea"/>
                <a:cs typeface="+mn-cs"/>
              </a:defRPr>
            </a:lvl3pPr>
            <a:lvl4pPr marL="144000" indent="-144000" algn="l" defTabSz="914400" rtl="0" eaLnBrk="1" latinLnBrk="0" hangingPunct="1">
              <a:lnSpc>
                <a:spcPct val="100000"/>
              </a:lnSpc>
              <a:spcBef>
                <a:spcPts val="800"/>
              </a:spcBef>
              <a:spcAft>
                <a:spcPts val="0"/>
              </a:spcAft>
              <a:buFont typeface="Arial" panose="020B0604020202020204" pitchFamily="34" charset="0"/>
              <a:buChar char="•"/>
              <a:defRPr sz="1600" b="0" kern="1200">
                <a:solidFill>
                  <a:schemeClr val="tx1"/>
                </a:solidFill>
                <a:latin typeface="+mn-lt"/>
                <a:ea typeface="+mn-ea"/>
                <a:cs typeface="+mn-cs"/>
              </a:defRPr>
            </a:lvl4pPr>
            <a:lvl5pPr marL="288000" indent="-144000" algn="l" defTabSz="914400" rtl="0" eaLnBrk="1" latinLnBrk="0" hangingPunct="1">
              <a:lnSpc>
                <a:spcPct val="100000"/>
              </a:lnSpc>
              <a:spcBef>
                <a:spcPts val="0"/>
              </a:spcBef>
              <a:spcAft>
                <a:spcPts val="0"/>
              </a:spcAft>
              <a:buFont typeface="Systeemlettertype regulier"/>
              <a:buChar char="-"/>
              <a:tabLst/>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b="0" dirty="0"/>
              <a:t>We kennen Alma. Ze is woonachtig in Alkmaar. Ze houdt van boeken van Harry Mulisch en ze is nu aan zijn laatste boek, Siegfried,  aan het lezen. Harry Mulisch is ook in Noord-Holland geboren, in Haarlem.</a:t>
            </a:r>
          </a:p>
        </p:txBody>
      </p:sp>
    </p:spTree>
    <p:extLst>
      <p:ext uri="{BB962C8B-B14F-4D97-AF65-F5344CB8AC3E}">
        <p14:creationId xmlns:p14="http://schemas.microsoft.com/office/powerpoint/2010/main" val="2091262064"/>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09470C57-00BF-4A20-BCEF-38B0E0E3E77F}"/>
              </a:ext>
            </a:extLst>
          </p:cNvPr>
          <p:cNvSpPr>
            <a:spLocks noGrp="1"/>
          </p:cNvSpPr>
          <p:nvPr>
            <p:ph type="ftr" sz="quarter" idx="10"/>
          </p:nvPr>
        </p:nvSpPr>
        <p:spPr/>
        <p:txBody>
          <a:bodyPr/>
          <a:lstStyle/>
          <a:p>
            <a:r>
              <a:rPr lang="en-GB" dirty="0"/>
              <a:t>Wat is het</a:t>
            </a:r>
          </a:p>
        </p:txBody>
      </p:sp>
      <p:sp>
        <p:nvSpPr>
          <p:cNvPr id="3" name="Tijdelijke aanduiding voor dianummer 2">
            <a:extLst>
              <a:ext uri="{FF2B5EF4-FFF2-40B4-BE49-F238E27FC236}">
                <a16:creationId xmlns:a16="http://schemas.microsoft.com/office/drawing/2014/main" id="{DEB16969-7199-D2BF-BDEF-A0A5A2439F42}"/>
              </a:ext>
            </a:extLst>
          </p:cNvPr>
          <p:cNvSpPr>
            <a:spLocks noGrp="1"/>
          </p:cNvSpPr>
          <p:nvPr>
            <p:ph type="sldNum" sz="quarter" idx="11"/>
          </p:nvPr>
        </p:nvSpPr>
        <p:spPr/>
        <p:txBody>
          <a:bodyPr/>
          <a:lstStyle/>
          <a:p>
            <a:fld id="{F33A6336-350C-4645-91C3-F74B6FAA3687}" type="slidenum">
              <a:rPr lang="en-GB" smtClean="0"/>
              <a:pPr/>
              <a:t>24</a:t>
            </a:fld>
            <a:endParaRPr lang="en-GB" dirty="0"/>
          </a:p>
        </p:txBody>
      </p:sp>
      <p:sp>
        <p:nvSpPr>
          <p:cNvPr id="9" name="Titel 8">
            <a:extLst>
              <a:ext uri="{FF2B5EF4-FFF2-40B4-BE49-F238E27FC236}">
                <a16:creationId xmlns:a16="http://schemas.microsoft.com/office/drawing/2014/main" id="{2279A034-8885-1AEB-A574-505B11FB4E11}"/>
              </a:ext>
            </a:extLst>
          </p:cNvPr>
          <p:cNvSpPr>
            <a:spLocks noGrp="1"/>
          </p:cNvSpPr>
          <p:nvPr>
            <p:ph type="title"/>
          </p:nvPr>
        </p:nvSpPr>
        <p:spPr/>
        <p:txBody>
          <a:bodyPr/>
          <a:lstStyle/>
          <a:p>
            <a:r>
              <a:rPr lang="nl-NL" dirty="0"/>
              <a:t>Semantisch model</a:t>
            </a:r>
          </a:p>
        </p:txBody>
      </p:sp>
      <p:sp>
        <p:nvSpPr>
          <p:cNvPr id="4" name="Tijdelijke aanduiding voor tekst 5">
            <a:extLst>
              <a:ext uri="{FF2B5EF4-FFF2-40B4-BE49-F238E27FC236}">
                <a16:creationId xmlns:a16="http://schemas.microsoft.com/office/drawing/2014/main" id="{46DE0072-3E66-379E-3404-8F58EA5E8007}"/>
              </a:ext>
            </a:extLst>
          </p:cNvPr>
          <p:cNvSpPr txBox="1">
            <a:spLocks/>
          </p:cNvSpPr>
          <p:nvPr/>
        </p:nvSpPr>
        <p:spPr>
          <a:xfrm>
            <a:off x="7706359" y="1087738"/>
            <a:ext cx="3995299" cy="442595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sz="24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1800" b="0" kern="1200">
                <a:solidFill>
                  <a:schemeClr val="tx1"/>
                </a:solidFill>
                <a:latin typeface="+mn-lt"/>
                <a:ea typeface="+mn-ea"/>
                <a:cs typeface="+mn-cs"/>
              </a:defRPr>
            </a:lvl2pPr>
            <a:lvl3pPr marL="0" indent="0" algn="l" defTabSz="914400" rtl="0" eaLnBrk="1" latinLnBrk="0" hangingPunct="1">
              <a:lnSpc>
                <a:spcPct val="100000"/>
              </a:lnSpc>
              <a:spcBef>
                <a:spcPts val="1400"/>
              </a:spcBef>
              <a:spcAft>
                <a:spcPts val="0"/>
              </a:spcAft>
              <a:buFont typeface="Arial" panose="020B0604020202020204" pitchFamily="34" charset="0"/>
              <a:buNone/>
              <a:defRPr sz="1600" b="0" kern="1200">
                <a:solidFill>
                  <a:schemeClr val="tx1"/>
                </a:solidFill>
                <a:latin typeface="+mn-lt"/>
                <a:ea typeface="+mn-ea"/>
                <a:cs typeface="+mn-cs"/>
              </a:defRPr>
            </a:lvl3pPr>
            <a:lvl4pPr marL="144000" indent="-144000" algn="l" defTabSz="914400" rtl="0" eaLnBrk="1" latinLnBrk="0" hangingPunct="1">
              <a:lnSpc>
                <a:spcPct val="100000"/>
              </a:lnSpc>
              <a:spcBef>
                <a:spcPts val="800"/>
              </a:spcBef>
              <a:spcAft>
                <a:spcPts val="0"/>
              </a:spcAft>
              <a:buFont typeface="Arial" panose="020B0604020202020204" pitchFamily="34" charset="0"/>
              <a:buChar char="•"/>
              <a:defRPr sz="1600" b="0" kern="1200">
                <a:solidFill>
                  <a:schemeClr val="tx1"/>
                </a:solidFill>
                <a:latin typeface="+mn-lt"/>
                <a:ea typeface="+mn-ea"/>
                <a:cs typeface="+mn-cs"/>
              </a:defRPr>
            </a:lvl4pPr>
            <a:lvl5pPr marL="288000" indent="-144000" algn="l" defTabSz="914400" rtl="0" eaLnBrk="1" latinLnBrk="0" hangingPunct="1">
              <a:lnSpc>
                <a:spcPct val="100000"/>
              </a:lnSpc>
              <a:spcBef>
                <a:spcPts val="0"/>
              </a:spcBef>
              <a:spcAft>
                <a:spcPts val="0"/>
              </a:spcAft>
              <a:buFont typeface="Systeemlettertype regulier"/>
              <a:buChar char="-"/>
              <a:tabLst/>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b="0" dirty="0"/>
              <a:t>We kennen Alma. Ze is woonachtig in Alkmaar. </a:t>
            </a:r>
          </a:p>
          <a:p>
            <a:endParaRPr lang="nl-NL" b="0" dirty="0"/>
          </a:p>
          <a:p>
            <a:r>
              <a:rPr lang="nl-NL" b="0" dirty="0"/>
              <a:t>Ze houdt van boeken van Harry Mulisch en ze is nu aan zijn laatste boek, Siegfried, aan het lezen.</a:t>
            </a:r>
          </a:p>
          <a:p>
            <a:endParaRPr lang="nl-NL" b="0" dirty="0"/>
          </a:p>
          <a:p>
            <a:r>
              <a:rPr lang="nl-NL" b="0" dirty="0"/>
              <a:t>Harry Mulisch is ook in Noord-Holland geboren, in Haarlem.</a:t>
            </a:r>
          </a:p>
          <a:p>
            <a:endParaRPr lang="nl-NL" b="0" dirty="0"/>
          </a:p>
          <a:p>
            <a:endParaRPr lang="nl-NL" b="0" dirty="0"/>
          </a:p>
        </p:txBody>
      </p:sp>
      <p:grpSp>
        <p:nvGrpSpPr>
          <p:cNvPr id="5" name="Group 4">
            <a:extLst>
              <a:ext uri="{FF2B5EF4-FFF2-40B4-BE49-F238E27FC236}">
                <a16:creationId xmlns:a16="http://schemas.microsoft.com/office/drawing/2014/main" id="{5C590B7C-3769-7263-A8A4-30230961755C}"/>
              </a:ext>
            </a:extLst>
          </p:cNvPr>
          <p:cNvGrpSpPr/>
          <p:nvPr/>
        </p:nvGrpSpPr>
        <p:grpSpPr>
          <a:xfrm>
            <a:off x="12441035" y="1527430"/>
            <a:ext cx="10496089" cy="4812406"/>
            <a:chOff x="86475" y="1297695"/>
            <a:chExt cx="10496089" cy="4812406"/>
          </a:xfrm>
        </p:grpSpPr>
        <p:sp>
          <p:nvSpPr>
            <p:cNvPr id="13" name="Traan 5">
              <a:extLst>
                <a:ext uri="{FF2B5EF4-FFF2-40B4-BE49-F238E27FC236}">
                  <a16:creationId xmlns:a16="http://schemas.microsoft.com/office/drawing/2014/main" id="{E979F8C8-11F4-3EEF-06F6-FCF6755F8642}"/>
                </a:ext>
              </a:extLst>
            </p:cNvPr>
            <p:cNvSpPr/>
            <p:nvPr/>
          </p:nvSpPr>
          <p:spPr>
            <a:xfrm>
              <a:off x="2975520" y="2198184"/>
              <a:ext cx="992909" cy="992909"/>
            </a:xfrm>
            <a:prstGeom prst="teardrop">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i="1" dirty="0"/>
                <a:t>naam:</a:t>
              </a:r>
              <a:br>
                <a:rPr lang="nl-NL" sz="1100" dirty="0"/>
              </a:br>
              <a:r>
                <a:rPr lang="nl-NL" sz="1100" dirty="0"/>
                <a:t>Alkmaar</a:t>
              </a:r>
            </a:p>
          </p:txBody>
        </p:sp>
        <p:sp>
          <p:nvSpPr>
            <p:cNvPr id="14" name="Traan 6">
              <a:extLst>
                <a:ext uri="{FF2B5EF4-FFF2-40B4-BE49-F238E27FC236}">
                  <a16:creationId xmlns:a16="http://schemas.microsoft.com/office/drawing/2014/main" id="{05EDD423-4019-BAD1-2F9D-074D0D847DD1}"/>
                </a:ext>
              </a:extLst>
            </p:cNvPr>
            <p:cNvSpPr/>
            <p:nvPr/>
          </p:nvSpPr>
          <p:spPr>
            <a:xfrm>
              <a:off x="2979477" y="4124283"/>
              <a:ext cx="992909" cy="992909"/>
            </a:xfrm>
            <a:prstGeom prst="teardrop">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i="1" dirty="0"/>
                <a:t>naam:</a:t>
              </a:r>
              <a:br>
                <a:rPr lang="nl-NL" sz="1100" dirty="0"/>
              </a:br>
              <a:r>
                <a:rPr lang="nl-NL" sz="1100" dirty="0"/>
                <a:t>Haarlem</a:t>
              </a:r>
            </a:p>
          </p:txBody>
        </p:sp>
        <p:sp>
          <p:nvSpPr>
            <p:cNvPr id="15" name="Traan 7">
              <a:extLst>
                <a:ext uri="{FF2B5EF4-FFF2-40B4-BE49-F238E27FC236}">
                  <a16:creationId xmlns:a16="http://schemas.microsoft.com/office/drawing/2014/main" id="{F743E931-DC61-0FDA-8F5C-BBD43E86524E}"/>
                </a:ext>
              </a:extLst>
            </p:cNvPr>
            <p:cNvSpPr/>
            <p:nvPr/>
          </p:nvSpPr>
          <p:spPr>
            <a:xfrm>
              <a:off x="1631565" y="3131374"/>
              <a:ext cx="992909" cy="992909"/>
            </a:xfrm>
            <a:prstGeom prst="teardrop">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i="1" dirty="0"/>
                <a:t>naam:</a:t>
              </a:r>
              <a:br>
                <a:rPr lang="nl-NL" sz="1100" dirty="0"/>
              </a:br>
              <a:r>
                <a:rPr lang="nl-NL" sz="1100" dirty="0"/>
                <a:t>Noord-Holland</a:t>
              </a:r>
            </a:p>
          </p:txBody>
        </p:sp>
        <p:sp>
          <p:nvSpPr>
            <p:cNvPr id="16" name="Traan 8">
              <a:extLst>
                <a:ext uri="{FF2B5EF4-FFF2-40B4-BE49-F238E27FC236}">
                  <a16:creationId xmlns:a16="http://schemas.microsoft.com/office/drawing/2014/main" id="{35270C56-6195-D22A-AF80-B0AB0A2F2C90}"/>
                </a:ext>
              </a:extLst>
            </p:cNvPr>
            <p:cNvSpPr/>
            <p:nvPr/>
          </p:nvSpPr>
          <p:spPr>
            <a:xfrm>
              <a:off x="5907642" y="1297695"/>
              <a:ext cx="992909" cy="992909"/>
            </a:xfrm>
            <a:prstGeom prst="teardrop">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dirty="0">
                  <a:solidFill>
                    <a:srgbClr val="000000"/>
                  </a:solidFill>
                </a:rPr>
                <a:t>voornaam:</a:t>
              </a:r>
              <a:br>
                <a:rPr lang="nl-NL" sz="1100" dirty="0">
                  <a:solidFill>
                    <a:srgbClr val="000000"/>
                  </a:solidFill>
                </a:rPr>
              </a:br>
              <a:r>
                <a:rPr lang="nl-NL" sz="1100" dirty="0">
                  <a:solidFill>
                    <a:srgbClr val="000000"/>
                  </a:solidFill>
                </a:rPr>
                <a:t>Alma</a:t>
              </a:r>
            </a:p>
          </p:txBody>
        </p:sp>
        <p:sp>
          <p:nvSpPr>
            <p:cNvPr id="17" name="Traan 9">
              <a:extLst>
                <a:ext uri="{FF2B5EF4-FFF2-40B4-BE49-F238E27FC236}">
                  <a16:creationId xmlns:a16="http://schemas.microsoft.com/office/drawing/2014/main" id="{46099D05-D41D-1BD0-7901-E136673B9D5D}"/>
                </a:ext>
              </a:extLst>
            </p:cNvPr>
            <p:cNvSpPr/>
            <p:nvPr/>
          </p:nvSpPr>
          <p:spPr>
            <a:xfrm>
              <a:off x="5907641" y="5117192"/>
              <a:ext cx="992909" cy="992909"/>
            </a:xfrm>
            <a:prstGeom prst="teardrop">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i="1" dirty="0">
                  <a:solidFill>
                    <a:srgbClr val="000000"/>
                  </a:solidFill>
                </a:rPr>
                <a:t>voornaam:</a:t>
              </a:r>
              <a:br>
                <a:rPr lang="nl-NL" sz="1100" dirty="0">
                  <a:solidFill>
                    <a:srgbClr val="000000"/>
                  </a:solidFill>
                </a:rPr>
              </a:br>
              <a:r>
                <a:rPr lang="nl-NL" sz="1100" dirty="0">
                  <a:solidFill>
                    <a:srgbClr val="000000"/>
                  </a:solidFill>
                </a:rPr>
                <a:t>Harry</a:t>
              </a:r>
              <a:br>
                <a:rPr lang="nl-NL" sz="1100" dirty="0">
                  <a:solidFill>
                    <a:srgbClr val="000000"/>
                  </a:solidFill>
                </a:rPr>
              </a:br>
              <a:r>
                <a:rPr lang="nl-NL" sz="1100" i="1" dirty="0">
                  <a:solidFill>
                    <a:srgbClr val="000000"/>
                  </a:solidFill>
                </a:rPr>
                <a:t>naam:</a:t>
              </a:r>
              <a:br>
                <a:rPr lang="nl-NL" sz="1100" dirty="0">
                  <a:solidFill>
                    <a:srgbClr val="000000"/>
                  </a:solidFill>
                </a:rPr>
              </a:br>
              <a:r>
                <a:rPr lang="nl-NL" sz="1100" dirty="0">
                  <a:solidFill>
                    <a:srgbClr val="000000"/>
                  </a:solidFill>
                </a:rPr>
                <a:t>Mulisch</a:t>
              </a:r>
            </a:p>
          </p:txBody>
        </p:sp>
        <p:sp>
          <p:nvSpPr>
            <p:cNvPr id="18" name="Traan 10">
              <a:extLst>
                <a:ext uri="{FF2B5EF4-FFF2-40B4-BE49-F238E27FC236}">
                  <a16:creationId xmlns:a16="http://schemas.microsoft.com/office/drawing/2014/main" id="{55B0C4D7-9F16-6C0B-170A-26F1AD18AAA4}"/>
                </a:ext>
              </a:extLst>
            </p:cNvPr>
            <p:cNvSpPr/>
            <p:nvPr/>
          </p:nvSpPr>
          <p:spPr>
            <a:xfrm>
              <a:off x="7479579" y="5117191"/>
              <a:ext cx="992909" cy="992909"/>
            </a:xfrm>
            <a:prstGeom prst="teardrop">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i="1" dirty="0">
                  <a:solidFill>
                    <a:schemeClr val="tx1"/>
                  </a:solidFill>
                </a:rPr>
                <a:t>titel:</a:t>
              </a:r>
              <a:br>
                <a:rPr lang="nl-NL" sz="1100" dirty="0">
                  <a:solidFill>
                    <a:schemeClr val="tx1"/>
                  </a:solidFill>
                </a:rPr>
              </a:br>
              <a:r>
                <a:rPr lang="nl-NL" sz="1100" dirty="0">
                  <a:solidFill>
                    <a:schemeClr val="tx1"/>
                  </a:solidFill>
                </a:rPr>
                <a:t>Siegfried</a:t>
              </a:r>
            </a:p>
          </p:txBody>
        </p:sp>
        <p:sp>
          <p:nvSpPr>
            <p:cNvPr id="19" name="Traan 11">
              <a:extLst>
                <a:ext uri="{FF2B5EF4-FFF2-40B4-BE49-F238E27FC236}">
                  <a16:creationId xmlns:a16="http://schemas.microsoft.com/office/drawing/2014/main" id="{E9E1407D-C77B-54F5-C430-B1084EEDBE55}"/>
                </a:ext>
              </a:extLst>
            </p:cNvPr>
            <p:cNvSpPr/>
            <p:nvPr/>
          </p:nvSpPr>
          <p:spPr>
            <a:xfrm>
              <a:off x="5907642" y="2969795"/>
              <a:ext cx="992909" cy="992909"/>
            </a:xfrm>
            <a:prstGeom prst="teardrop">
              <a:avLst/>
            </a:prstGeom>
            <a:noFill/>
            <a:ln w="57150">
              <a:solidFill>
                <a:schemeClr val="bg1"/>
              </a:solid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dirty="0">
                  <a:solidFill>
                    <a:schemeClr val="tx1"/>
                  </a:solidFill>
                </a:rPr>
                <a:t>Persoon</a:t>
              </a:r>
            </a:p>
          </p:txBody>
        </p:sp>
        <p:sp>
          <p:nvSpPr>
            <p:cNvPr id="20" name="Traan 12">
              <a:extLst>
                <a:ext uri="{FF2B5EF4-FFF2-40B4-BE49-F238E27FC236}">
                  <a16:creationId xmlns:a16="http://schemas.microsoft.com/office/drawing/2014/main" id="{42F74A88-7607-F202-258B-0BFE47E52DED}"/>
                </a:ext>
              </a:extLst>
            </p:cNvPr>
            <p:cNvSpPr/>
            <p:nvPr/>
          </p:nvSpPr>
          <p:spPr>
            <a:xfrm>
              <a:off x="9589655" y="5117190"/>
              <a:ext cx="992909" cy="992909"/>
            </a:xfrm>
            <a:prstGeom prst="teardrop">
              <a:avLst/>
            </a:prstGeom>
            <a:noFill/>
            <a:ln w="57150">
              <a:solidFill>
                <a:schemeClr val="bg1"/>
              </a:solid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dirty="0">
                  <a:solidFill>
                    <a:schemeClr val="tx1"/>
                  </a:solidFill>
                </a:rPr>
                <a:t>Boek</a:t>
              </a:r>
            </a:p>
          </p:txBody>
        </p:sp>
        <p:sp>
          <p:nvSpPr>
            <p:cNvPr id="21" name="Traan 13">
              <a:extLst>
                <a:ext uri="{FF2B5EF4-FFF2-40B4-BE49-F238E27FC236}">
                  <a16:creationId xmlns:a16="http://schemas.microsoft.com/office/drawing/2014/main" id="{EF2644FB-8D92-888E-2CA3-857381A381AD}"/>
                </a:ext>
              </a:extLst>
            </p:cNvPr>
            <p:cNvSpPr/>
            <p:nvPr/>
          </p:nvSpPr>
          <p:spPr>
            <a:xfrm>
              <a:off x="4418279" y="2985966"/>
              <a:ext cx="992909" cy="992909"/>
            </a:xfrm>
            <a:prstGeom prst="teardrop">
              <a:avLst/>
            </a:prstGeom>
            <a:noFill/>
            <a:ln w="57150">
              <a:solidFill>
                <a:schemeClr val="tx1"/>
              </a:solid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dirty="0">
                  <a:solidFill>
                    <a:schemeClr val="tx1"/>
                  </a:solidFill>
                </a:rPr>
                <a:t>Plaats</a:t>
              </a:r>
            </a:p>
          </p:txBody>
        </p:sp>
        <p:sp>
          <p:nvSpPr>
            <p:cNvPr id="22" name="Traan 14">
              <a:extLst>
                <a:ext uri="{FF2B5EF4-FFF2-40B4-BE49-F238E27FC236}">
                  <a16:creationId xmlns:a16="http://schemas.microsoft.com/office/drawing/2014/main" id="{64A5CC2B-1957-71C5-E358-53CA8F5F4587}"/>
                </a:ext>
              </a:extLst>
            </p:cNvPr>
            <p:cNvSpPr/>
            <p:nvPr/>
          </p:nvSpPr>
          <p:spPr>
            <a:xfrm>
              <a:off x="86475" y="3131374"/>
              <a:ext cx="992909" cy="992909"/>
            </a:xfrm>
            <a:prstGeom prst="teardrop">
              <a:avLst/>
            </a:prstGeom>
            <a:noFill/>
            <a:ln w="57150">
              <a:solidFill>
                <a:schemeClr val="tx1"/>
              </a:solid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dirty="0">
                  <a:solidFill>
                    <a:schemeClr val="tx1"/>
                  </a:solidFill>
                </a:rPr>
                <a:t>Provincie</a:t>
              </a:r>
            </a:p>
          </p:txBody>
        </p:sp>
        <p:cxnSp>
          <p:nvCxnSpPr>
            <p:cNvPr id="23" name="Rechte verbindingslijn met pijl 16">
              <a:extLst>
                <a:ext uri="{FF2B5EF4-FFF2-40B4-BE49-F238E27FC236}">
                  <a16:creationId xmlns:a16="http://schemas.microsoft.com/office/drawing/2014/main" id="{E8D6F286-A5D8-47A1-AA74-A4E4FB81799F}"/>
                </a:ext>
              </a:extLst>
            </p:cNvPr>
            <p:cNvCxnSpPr>
              <a:cxnSpLocks/>
              <a:stCxn id="13" idx="1"/>
              <a:endCxn id="21" idx="5"/>
            </p:cNvCxnSpPr>
            <p:nvPr/>
          </p:nvCxnSpPr>
          <p:spPr>
            <a:xfrm>
              <a:off x="3823021" y="3045685"/>
              <a:ext cx="740666" cy="85689"/>
            </a:xfrm>
            <a:prstGeom prst="straightConnector1">
              <a:avLst/>
            </a:prstGeom>
            <a:ln w="19050">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4" name="Rechte verbindingslijn met pijl 19">
              <a:extLst>
                <a:ext uri="{FF2B5EF4-FFF2-40B4-BE49-F238E27FC236}">
                  <a16:creationId xmlns:a16="http://schemas.microsoft.com/office/drawing/2014/main" id="{BFEC87A3-97F3-1536-53A1-378D17876725}"/>
                </a:ext>
              </a:extLst>
            </p:cNvPr>
            <p:cNvCxnSpPr>
              <a:cxnSpLocks/>
              <a:stCxn id="14" idx="7"/>
              <a:endCxn id="21" idx="3"/>
            </p:cNvCxnSpPr>
            <p:nvPr/>
          </p:nvCxnSpPr>
          <p:spPr>
            <a:xfrm flipV="1">
              <a:off x="3972386" y="3833467"/>
              <a:ext cx="591301" cy="290816"/>
            </a:xfrm>
            <a:prstGeom prst="straightConnector1">
              <a:avLst/>
            </a:prstGeom>
            <a:ln w="19050">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5" name="Rechte verbindingslijn met pijl 22">
              <a:extLst>
                <a:ext uri="{FF2B5EF4-FFF2-40B4-BE49-F238E27FC236}">
                  <a16:creationId xmlns:a16="http://schemas.microsoft.com/office/drawing/2014/main" id="{FB30B3BD-E568-E5A8-58A5-01455436220A}"/>
                </a:ext>
              </a:extLst>
            </p:cNvPr>
            <p:cNvCxnSpPr>
              <a:cxnSpLocks/>
              <a:stCxn id="15" idx="4"/>
              <a:endCxn id="22" idx="0"/>
            </p:cNvCxnSpPr>
            <p:nvPr/>
          </p:nvCxnSpPr>
          <p:spPr>
            <a:xfrm flipH="1">
              <a:off x="1079384" y="3627829"/>
              <a:ext cx="552181" cy="0"/>
            </a:xfrm>
            <a:prstGeom prst="straightConnector1">
              <a:avLst/>
            </a:prstGeom>
            <a:ln w="19050">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6" name="Rechte verbindingslijn met pijl 25">
              <a:extLst>
                <a:ext uri="{FF2B5EF4-FFF2-40B4-BE49-F238E27FC236}">
                  <a16:creationId xmlns:a16="http://schemas.microsoft.com/office/drawing/2014/main" id="{5D92367E-8B8E-F96C-A686-8EB31AD3CC77}"/>
                </a:ext>
              </a:extLst>
            </p:cNvPr>
            <p:cNvCxnSpPr>
              <a:cxnSpLocks/>
              <a:stCxn id="18" idx="0"/>
              <a:endCxn id="20" idx="4"/>
            </p:cNvCxnSpPr>
            <p:nvPr/>
          </p:nvCxnSpPr>
          <p:spPr>
            <a:xfrm flipV="1">
              <a:off x="8472488" y="5613645"/>
              <a:ext cx="1117167" cy="1"/>
            </a:xfrm>
            <a:prstGeom prst="straightConnector1">
              <a:avLst/>
            </a:prstGeom>
            <a:ln w="19050">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7" name="Rechte verbindingslijn met pijl 28">
              <a:extLst>
                <a:ext uri="{FF2B5EF4-FFF2-40B4-BE49-F238E27FC236}">
                  <a16:creationId xmlns:a16="http://schemas.microsoft.com/office/drawing/2014/main" id="{0B3D1ADE-DA0F-1701-D78C-BC0E0B225E4B}"/>
                </a:ext>
              </a:extLst>
            </p:cNvPr>
            <p:cNvCxnSpPr>
              <a:cxnSpLocks/>
              <a:stCxn id="17" idx="6"/>
              <a:endCxn id="19" idx="2"/>
            </p:cNvCxnSpPr>
            <p:nvPr/>
          </p:nvCxnSpPr>
          <p:spPr>
            <a:xfrm flipV="1">
              <a:off x="6404096" y="3962704"/>
              <a:ext cx="1" cy="1154488"/>
            </a:xfrm>
            <a:prstGeom prst="straightConnector1">
              <a:avLst/>
            </a:prstGeom>
            <a:ln w="19050">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8" name="Rechte verbindingslijn met pijl 31">
              <a:extLst>
                <a:ext uri="{FF2B5EF4-FFF2-40B4-BE49-F238E27FC236}">
                  <a16:creationId xmlns:a16="http://schemas.microsoft.com/office/drawing/2014/main" id="{B5EDC095-17C8-9EE8-5EA6-4A04680E111D}"/>
                </a:ext>
              </a:extLst>
            </p:cNvPr>
            <p:cNvCxnSpPr>
              <a:cxnSpLocks/>
              <a:stCxn id="16" idx="2"/>
              <a:endCxn id="19" idx="6"/>
            </p:cNvCxnSpPr>
            <p:nvPr/>
          </p:nvCxnSpPr>
          <p:spPr>
            <a:xfrm>
              <a:off x="6404097" y="2290604"/>
              <a:ext cx="0" cy="679191"/>
            </a:xfrm>
            <a:prstGeom prst="straightConnector1">
              <a:avLst/>
            </a:prstGeom>
            <a:ln w="19050">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9" name="Rechte verbindingslijn met pijl 41">
              <a:extLst>
                <a:ext uri="{FF2B5EF4-FFF2-40B4-BE49-F238E27FC236}">
                  <a16:creationId xmlns:a16="http://schemas.microsoft.com/office/drawing/2014/main" id="{16B0DD19-5A66-8380-B040-82059DBD7AF7}"/>
                </a:ext>
              </a:extLst>
            </p:cNvPr>
            <p:cNvCxnSpPr>
              <a:cxnSpLocks/>
              <a:stCxn id="15" idx="0"/>
              <a:endCxn id="13" idx="3"/>
            </p:cNvCxnSpPr>
            <p:nvPr/>
          </p:nvCxnSpPr>
          <p:spPr>
            <a:xfrm flipV="1">
              <a:off x="2624474" y="3045685"/>
              <a:ext cx="496454" cy="582144"/>
            </a:xfrm>
            <a:prstGeom prst="straightConnector1">
              <a:avLst/>
            </a:prstGeom>
            <a:ln w="19050">
              <a:solidFill>
                <a:schemeClr val="tx1"/>
              </a:solidFill>
              <a:prstDash val="solid"/>
              <a:tailEnd type="diamond"/>
            </a:ln>
          </p:spPr>
          <p:style>
            <a:lnRef idx="2">
              <a:schemeClr val="accent1"/>
            </a:lnRef>
            <a:fillRef idx="0">
              <a:schemeClr val="accent1"/>
            </a:fillRef>
            <a:effectRef idx="1">
              <a:schemeClr val="accent1"/>
            </a:effectRef>
            <a:fontRef idx="minor">
              <a:schemeClr val="tx1"/>
            </a:fontRef>
          </p:style>
        </p:cxnSp>
        <p:cxnSp>
          <p:nvCxnSpPr>
            <p:cNvPr id="30" name="Rechte verbindingslijn met pijl 44">
              <a:extLst>
                <a:ext uri="{FF2B5EF4-FFF2-40B4-BE49-F238E27FC236}">
                  <a16:creationId xmlns:a16="http://schemas.microsoft.com/office/drawing/2014/main" id="{354AD7F2-CC2C-FBFE-0285-A950F34A9C57}"/>
                </a:ext>
              </a:extLst>
            </p:cNvPr>
            <p:cNvCxnSpPr>
              <a:cxnSpLocks/>
              <a:stCxn id="15" idx="1"/>
              <a:endCxn id="14" idx="4"/>
            </p:cNvCxnSpPr>
            <p:nvPr/>
          </p:nvCxnSpPr>
          <p:spPr>
            <a:xfrm>
              <a:off x="2479066" y="3978875"/>
              <a:ext cx="500411" cy="641863"/>
            </a:xfrm>
            <a:prstGeom prst="straightConnector1">
              <a:avLst/>
            </a:prstGeom>
            <a:ln w="19050">
              <a:solidFill>
                <a:schemeClr val="tx1"/>
              </a:solidFill>
              <a:prstDash val="solid"/>
              <a:tailEnd type="diamond"/>
            </a:ln>
          </p:spPr>
          <p:style>
            <a:lnRef idx="2">
              <a:schemeClr val="accent1"/>
            </a:lnRef>
            <a:fillRef idx="0">
              <a:schemeClr val="accent1"/>
            </a:fillRef>
            <a:effectRef idx="1">
              <a:schemeClr val="accent1"/>
            </a:effectRef>
            <a:fontRef idx="minor">
              <a:schemeClr val="tx1"/>
            </a:fontRef>
          </p:style>
        </p:cxnSp>
        <p:cxnSp>
          <p:nvCxnSpPr>
            <p:cNvPr id="31" name="Rechte verbindingslijn met pijl 104">
              <a:extLst>
                <a:ext uri="{FF2B5EF4-FFF2-40B4-BE49-F238E27FC236}">
                  <a16:creationId xmlns:a16="http://schemas.microsoft.com/office/drawing/2014/main" id="{BD49DE56-98AC-7420-CF21-E5B6CE0DB02C}"/>
                </a:ext>
              </a:extLst>
            </p:cNvPr>
            <p:cNvCxnSpPr>
              <a:cxnSpLocks/>
              <a:stCxn id="17" idx="4"/>
              <a:endCxn id="14" idx="1"/>
            </p:cNvCxnSpPr>
            <p:nvPr/>
          </p:nvCxnSpPr>
          <p:spPr>
            <a:xfrm flipH="1" flipV="1">
              <a:off x="3826978" y="4971784"/>
              <a:ext cx="2080663" cy="641863"/>
            </a:xfrm>
            <a:prstGeom prst="straightConnector1">
              <a:avLst/>
            </a:prstGeom>
            <a:ln w="19050">
              <a:solidFill>
                <a:schemeClr val="tx1"/>
              </a:solidFill>
              <a:prstDash val="solid"/>
              <a:tailEnd type="diamond"/>
            </a:ln>
          </p:spPr>
          <p:style>
            <a:lnRef idx="2">
              <a:schemeClr val="accent1"/>
            </a:lnRef>
            <a:fillRef idx="0">
              <a:schemeClr val="accent1"/>
            </a:fillRef>
            <a:effectRef idx="1">
              <a:schemeClr val="accent1"/>
            </a:effectRef>
            <a:fontRef idx="minor">
              <a:schemeClr val="tx1"/>
            </a:fontRef>
          </p:style>
        </p:cxnSp>
        <p:cxnSp>
          <p:nvCxnSpPr>
            <p:cNvPr id="32" name="Rechte verbindingslijn met pijl 107">
              <a:extLst>
                <a:ext uri="{FF2B5EF4-FFF2-40B4-BE49-F238E27FC236}">
                  <a16:creationId xmlns:a16="http://schemas.microsoft.com/office/drawing/2014/main" id="{57DA4E6D-6429-ABC6-656D-389607A4AB2C}"/>
                </a:ext>
              </a:extLst>
            </p:cNvPr>
            <p:cNvCxnSpPr>
              <a:cxnSpLocks/>
              <a:stCxn id="16" idx="3"/>
              <a:endCxn id="13" idx="0"/>
            </p:cNvCxnSpPr>
            <p:nvPr/>
          </p:nvCxnSpPr>
          <p:spPr>
            <a:xfrm flipH="1">
              <a:off x="3968429" y="2145196"/>
              <a:ext cx="2084621" cy="549443"/>
            </a:xfrm>
            <a:prstGeom prst="straightConnector1">
              <a:avLst/>
            </a:prstGeom>
            <a:ln w="19050">
              <a:solidFill>
                <a:schemeClr val="tx1"/>
              </a:solidFill>
              <a:prstDash val="solid"/>
              <a:tailEnd type="diamond"/>
            </a:ln>
          </p:spPr>
          <p:style>
            <a:lnRef idx="2">
              <a:schemeClr val="accent1"/>
            </a:lnRef>
            <a:fillRef idx="0">
              <a:schemeClr val="accent1"/>
            </a:fillRef>
            <a:effectRef idx="1">
              <a:schemeClr val="accent1"/>
            </a:effectRef>
            <a:fontRef idx="minor">
              <a:schemeClr val="tx1"/>
            </a:fontRef>
          </p:style>
        </p:cxnSp>
        <p:cxnSp>
          <p:nvCxnSpPr>
            <p:cNvPr id="33" name="Rechte verbindingslijn met pijl 110">
              <a:extLst>
                <a:ext uri="{FF2B5EF4-FFF2-40B4-BE49-F238E27FC236}">
                  <a16:creationId xmlns:a16="http://schemas.microsoft.com/office/drawing/2014/main" id="{87458921-7440-1DDC-CC38-29E1F661B732}"/>
                </a:ext>
              </a:extLst>
            </p:cNvPr>
            <p:cNvCxnSpPr>
              <a:cxnSpLocks/>
              <a:stCxn id="17" idx="0"/>
              <a:endCxn id="18" idx="4"/>
            </p:cNvCxnSpPr>
            <p:nvPr/>
          </p:nvCxnSpPr>
          <p:spPr>
            <a:xfrm flipV="1">
              <a:off x="6900550" y="5613646"/>
              <a:ext cx="579029" cy="1"/>
            </a:xfrm>
            <a:prstGeom prst="straightConnector1">
              <a:avLst/>
            </a:prstGeom>
            <a:ln w="19050">
              <a:solidFill>
                <a:schemeClr val="tx1"/>
              </a:solidFill>
              <a:prstDash val="solid"/>
              <a:tailEnd type="diamond"/>
            </a:ln>
          </p:spPr>
          <p:style>
            <a:lnRef idx="2">
              <a:schemeClr val="accent1"/>
            </a:lnRef>
            <a:fillRef idx="0">
              <a:schemeClr val="accent1"/>
            </a:fillRef>
            <a:effectRef idx="1">
              <a:schemeClr val="accent1"/>
            </a:effectRef>
            <a:fontRef idx="minor">
              <a:schemeClr val="tx1"/>
            </a:fontRef>
          </p:style>
        </p:cxnSp>
        <p:cxnSp>
          <p:nvCxnSpPr>
            <p:cNvPr id="34" name="Rechte verbindingslijn met pijl 133">
              <a:extLst>
                <a:ext uri="{FF2B5EF4-FFF2-40B4-BE49-F238E27FC236}">
                  <a16:creationId xmlns:a16="http://schemas.microsoft.com/office/drawing/2014/main" id="{2AC5F728-30FA-CCDF-6E42-96547AF1CAA5}"/>
                </a:ext>
              </a:extLst>
            </p:cNvPr>
            <p:cNvCxnSpPr>
              <a:cxnSpLocks/>
              <a:stCxn id="16" idx="1"/>
              <a:endCxn id="18" idx="6"/>
            </p:cNvCxnSpPr>
            <p:nvPr/>
          </p:nvCxnSpPr>
          <p:spPr>
            <a:xfrm>
              <a:off x="6755143" y="2145196"/>
              <a:ext cx="1220891" cy="2971995"/>
            </a:xfrm>
            <a:prstGeom prst="straightConnector1">
              <a:avLst/>
            </a:prstGeom>
            <a:ln w="19050">
              <a:solidFill>
                <a:schemeClr val="tx1"/>
              </a:solidFill>
              <a:prstDash val="solid"/>
              <a:tailEnd type="diamond"/>
            </a:ln>
          </p:spPr>
          <p:style>
            <a:lnRef idx="2">
              <a:schemeClr val="accent1"/>
            </a:lnRef>
            <a:fillRef idx="0">
              <a:schemeClr val="accent1"/>
            </a:fillRef>
            <a:effectRef idx="1">
              <a:schemeClr val="accent1"/>
            </a:effectRef>
            <a:fontRef idx="minor">
              <a:schemeClr val="tx1"/>
            </a:fontRef>
          </p:style>
        </p:cxnSp>
        <p:sp>
          <p:nvSpPr>
            <p:cNvPr id="35" name="Tekstvak 139">
              <a:extLst>
                <a:ext uri="{FF2B5EF4-FFF2-40B4-BE49-F238E27FC236}">
                  <a16:creationId xmlns:a16="http://schemas.microsoft.com/office/drawing/2014/main" id="{523A1260-FD75-F25D-7B53-4D8009827A9B}"/>
                </a:ext>
              </a:extLst>
            </p:cNvPr>
            <p:cNvSpPr txBox="1"/>
            <p:nvPr/>
          </p:nvSpPr>
          <p:spPr>
            <a:xfrm rot="20740132">
              <a:off x="4481447" y="2182182"/>
              <a:ext cx="896678" cy="261610"/>
            </a:xfrm>
            <a:prstGeom prst="rect">
              <a:avLst/>
            </a:prstGeom>
            <a:noFill/>
          </p:spPr>
          <p:txBody>
            <a:bodyPr wrap="square" rtlCol="0">
              <a:spAutoFit/>
            </a:bodyPr>
            <a:lstStyle/>
            <a:p>
              <a:pPr algn="l"/>
              <a:r>
                <a:rPr lang="nl-NL" sz="1100" dirty="0"/>
                <a:t>woont in</a:t>
              </a:r>
            </a:p>
          </p:txBody>
        </p:sp>
        <p:sp>
          <p:nvSpPr>
            <p:cNvPr id="36" name="Tekstvak 140">
              <a:extLst>
                <a:ext uri="{FF2B5EF4-FFF2-40B4-BE49-F238E27FC236}">
                  <a16:creationId xmlns:a16="http://schemas.microsoft.com/office/drawing/2014/main" id="{CC0A8F7F-785D-B40E-2CE8-FE576EA6B7C0}"/>
                </a:ext>
              </a:extLst>
            </p:cNvPr>
            <p:cNvSpPr txBox="1"/>
            <p:nvPr/>
          </p:nvSpPr>
          <p:spPr>
            <a:xfrm rot="4228248">
              <a:off x="7029808" y="3618665"/>
              <a:ext cx="896678" cy="261610"/>
            </a:xfrm>
            <a:prstGeom prst="rect">
              <a:avLst/>
            </a:prstGeom>
            <a:noFill/>
          </p:spPr>
          <p:txBody>
            <a:bodyPr wrap="square" rtlCol="0">
              <a:spAutoFit/>
            </a:bodyPr>
            <a:lstStyle/>
            <a:p>
              <a:pPr algn="l"/>
              <a:r>
                <a:rPr lang="nl-NL" sz="1100" dirty="0"/>
                <a:t>leest</a:t>
              </a:r>
            </a:p>
          </p:txBody>
        </p:sp>
        <p:sp>
          <p:nvSpPr>
            <p:cNvPr id="37" name="Tekstvak 141">
              <a:extLst>
                <a:ext uri="{FF2B5EF4-FFF2-40B4-BE49-F238E27FC236}">
                  <a16:creationId xmlns:a16="http://schemas.microsoft.com/office/drawing/2014/main" id="{55C11C63-99DA-7519-125F-B62EADBB4848}"/>
                </a:ext>
              </a:extLst>
            </p:cNvPr>
            <p:cNvSpPr txBox="1"/>
            <p:nvPr/>
          </p:nvSpPr>
          <p:spPr>
            <a:xfrm>
              <a:off x="6900085" y="5394693"/>
              <a:ext cx="896678" cy="261610"/>
            </a:xfrm>
            <a:prstGeom prst="rect">
              <a:avLst/>
            </a:prstGeom>
            <a:noFill/>
          </p:spPr>
          <p:txBody>
            <a:bodyPr wrap="square" rtlCol="0">
              <a:spAutoFit/>
            </a:bodyPr>
            <a:lstStyle/>
            <a:p>
              <a:pPr algn="l"/>
              <a:r>
                <a:rPr lang="nl-NL" sz="1100" dirty="0"/>
                <a:t>auteur</a:t>
              </a:r>
            </a:p>
          </p:txBody>
        </p:sp>
        <p:sp>
          <p:nvSpPr>
            <p:cNvPr id="38" name="Tekstvak 145">
              <a:extLst>
                <a:ext uri="{FF2B5EF4-FFF2-40B4-BE49-F238E27FC236}">
                  <a16:creationId xmlns:a16="http://schemas.microsoft.com/office/drawing/2014/main" id="{ACCE341F-FCCD-8957-8C10-557A3855A911}"/>
                </a:ext>
              </a:extLst>
            </p:cNvPr>
            <p:cNvSpPr txBox="1"/>
            <p:nvPr/>
          </p:nvSpPr>
          <p:spPr>
            <a:xfrm rot="1043323">
              <a:off x="4569103" y="5057566"/>
              <a:ext cx="896678" cy="261610"/>
            </a:xfrm>
            <a:prstGeom prst="rect">
              <a:avLst/>
            </a:prstGeom>
            <a:noFill/>
          </p:spPr>
          <p:txBody>
            <a:bodyPr wrap="square" rtlCol="0">
              <a:spAutoFit/>
            </a:bodyPr>
            <a:lstStyle/>
            <a:p>
              <a:pPr algn="l"/>
              <a:r>
                <a:rPr lang="nl-NL" sz="1100" dirty="0"/>
                <a:t>geboren te</a:t>
              </a:r>
            </a:p>
          </p:txBody>
        </p:sp>
        <p:sp>
          <p:nvSpPr>
            <p:cNvPr id="39" name="Tekstvak 146">
              <a:extLst>
                <a:ext uri="{FF2B5EF4-FFF2-40B4-BE49-F238E27FC236}">
                  <a16:creationId xmlns:a16="http://schemas.microsoft.com/office/drawing/2014/main" id="{7B8534FE-99DB-F4A8-7491-5610E4BBA180}"/>
                </a:ext>
              </a:extLst>
            </p:cNvPr>
            <p:cNvSpPr txBox="1"/>
            <p:nvPr/>
          </p:nvSpPr>
          <p:spPr>
            <a:xfrm rot="3055434">
              <a:off x="2451424" y="4169002"/>
              <a:ext cx="896678" cy="261610"/>
            </a:xfrm>
            <a:prstGeom prst="rect">
              <a:avLst/>
            </a:prstGeom>
            <a:noFill/>
          </p:spPr>
          <p:txBody>
            <a:bodyPr wrap="square" rtlCol="0">
              <a:spAutoFit/>
            </a:bodyPr>
            <a:lstStyle/>
            <a:p>
              <a:pPr algn="l"/>
              <a:r>
                <a:rPr lang="nl-NL" sz="1100" dirty="0"/>
                <a:t>bevat</a:t>
              </a:r>
            </a:p>
          </p:txBody>
        </p:sp>
        <p:sp>
          <p:nvSpPr>
            <p:cNvPr id="40" name="Tekstvak 147">
              <a:extLst>
                <a:ext uri="{FF2B5EF4-FFF2-40B4-BE49-F238E27FC236}">
                  <a16:creationId xmlns:a16="http://schemas.microsoft.com/office/drawing/2014/main" id="{ACA3C24B-9FA1-4D29-4F07-BBC777E64EEF}"/>
                </a:ext>
              </a:extLst>
            </p:cNvPr>
            <p:cNvSpPr txBox="1"/>
            <p:nvPr/>
          </p:nvSpPr>
          <p:spPr>
            <a:xfrm rot="18650320">
              <a:off x="2491078" y="2926885"/>
              <a:ext cx="896678" cy="261610"/>
            </a:xfrm>
            <a:prstGeom prst="rect">
              <a:avLst/>
            </a:prstGeom>
            <a:noFill/>
          </p:spPr>
          <p:txBody>
            <a:bodyPr wrap="square" rtlCol="0">
              <a:spAutoFit/>
            </a:bodyPr>
            <a:lstStyle/>
            <a:p>
              <a:pPr algn="l"/>
              <a:r>
                <a:rPr lang="nl-NL" sz="1100" dirty="0"/>
                <a:t>bevat</a:t>
              </a:r>
            </a:p>
          </p:txBody>
        </p:sp>
      </p:grpSp>
      <p:pic>
        <p:nvPicPr>
          <p:cNvPr id="72" name="Picture 71">
            <a:extLst>
              <a:ext uri="{FF2B5EF4-FFF2-40B4-BE49-F238E27FC236}">
                <a16:creationId xmlns:a16="http://schemas.microsoft.com/office/drawing/2014/main" id="{A083FED0-4E2E-728E-ADFF-EA1DA0A33B5A}"/>
              </a:ext>
            </a:extLst>
          </p:cNvPr>
          <p:cNvPicPr>
            <a:picLocks noChangeAspect="1"/>
          </p:cNvPicPr>
          <p:nvPr/>
        </p:nvPicPr>
        <p:blipFill>
          <a:blip r:embed="rId2"/>
          <a:stretch>
            <a:fillRect/>
          </a:stretch>
        </p:blipFill>
        <p:spPr>
          <a:xfrm>
            <a:off x="287664" y="1850227"/>
            <a:ext cx="9649016" cy="4425950"/>
          </a:xfrm>
          <a:prstGeom prst="rect">
            <a:avLst/>
          </a:prstGeom>
        </p:spPr>
      </p:pic>
    </p:spTree>
    <p:extLst>
      <p:ext uri="{BB962C8B-B14F-4D97-AF65-F5344CB8AC3E}">
        <p14:creationId xmlns:p14="http://schemas.microsoft.com/office/powerpoint/2010/main" val="2408606189"/>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A083FED0-4E2E-728E-ADFF-EA1DA0A33B5A}"/>
              </a:ext>
            </a:extLst>
          </p:cNvPr>
          <p:cNvPicPr>
            <a:picLocks noChangeAspect="1"/>
          </p:cNvPicPr>
          <p:nvPr/>
        </p:nvPicPr>
        <p:blipFill>
          <a:blip r:embed="rId2"/>
          <a:stretch>
            <a:fillRect/>
          </a:stretch>
        </p:blipFill>
        <p:spPr>
          <a:xfrm>
            <a:off x="277504" y="1850227"/>
            <a:ext cx="9649016" cy="4425950"/>
          </a:xfrm>
          <a:prstGeom prst="rect">
            <a:avLst/>
          </a:prstGeom>
        </p:spPr>
      </p:pic>
      <p:sp>
        <p:nvSpPr>
          <p:cNvPr id="2" name="Tijdelijke aanduiding voor voettekst 1">
            <a:extLst>
              <a:ext uri="{FF2B5EF4-FFF2-40B4-BE49-F238E27FC236}">
                <a16:creationId xmlns:a16="http://schemas.microsoft.com/office/drawing/2014/main" id="{09470C57-00BF-4A20-BCEF-38B0E0E3E77F}"/>
              </a:ext>
            </a:extLst>
          </p:cNvPr>
          <p:cNvSpPr>
            <a:spLocks noGrp="1"/>
          </p:cNvSpPr>
          <p:nvPr>
            <p:ph type="ftr" sz="quarter" idx="10"/>
          </p:nvPr>
        </p:nvSpPr>
        <p:spPr/>
        <p:txBody>
          <a:bodyPr/>
          <a:lstStyle/>
          <a:p>
            <a:r>
              <a:rPr lang="en-GB" dirty="0"/>
              <a:t>Wat is het</a:t>
            </a:r>
          </a:p>
        </p:txBody>
      </p:sp>
      <p:sp>
        <p:nvSpPr>
          <p:cNvPr id="3" name="Tijdelijke aanduiding voor dianummer 2">
            <a:extLst>
              <a:ext uri="{FF2B5EF4-FFF2-40B4-BE49-F238E27FC236}">
                <a16:creationId xmlns:a16="http://schemas.microsoft.com/office/drawing/2014/main" id="{DEB16969-7199-D2BF-BDEF-A0A5A2439F42}"/>
              </a:ext>
            </a:extLst>
          </p:cNvPr>
          <p:cNvSpPr>
            <a:spLocks noGrp="1"/>
          </p:cNvSpPr>
          <p:nvPr>
            <p:ph type="sldNum" sz="quarter" idx="11"/>
          </p:nvPr>
        </p:nvSpPr>
        <p:spPr/>
        <p:txBody>
          <a:bodyPr/>
          <a:lstStyle/>
          <a:p>
            <a:fld id="{F33A6336-350C-4645-91C3-F74B6FAA3687}" type="slidenum">
              <a:rPr lang="en-GB" smtClean="0"/>
              <a:pPr/>
              <a:t>25</a:t>
            </a:fld>
            <a:endParaRPr lang="en-GB" dirty="0"/>
          </a:p>
        </p:txBody>
      </p:sp>
      <p:sp>
        <p:nvSpPr>
          <p:cNvPr id="9" name="Titel 8">
            <a:extLst>
              <a:ext uri="{FF2B5EF4-FFF2-40B4-BE49-F238E27FC236}">
                <a16:creationId xmlns:a16="http://schemas.microsoft.com/office/drawing/2014/main" id="{2279A034-8885-1AEB-A574-505B11FB4E11}"/>
              </a:ext>
            </a:extLst>
          </p:cNvPr>
          <p:cNvSpPr>
            <a:spLocks noGrp="1"/>
          </p:cNvSpPr>
          <p:nvPr>
            <p:ph type="title"/>
          </p:nvPr>
        </p:nvSpPr>
        <p:spPr/>
        <p:txBody>
          <a:bodyPr/>
          <a:lstStyle/>
          <a:p>
            <a:r>
              <a:rPr lang="nl-NL" dirty="0" err="1"/>
              <a:t>Triples</a:t>
            </a:r>
            <a:endParaRPr lang="nl-NL" dirty="0"/>
          </a:p>
        </p:txBody>
      </p:sp>
      <p:sp>
        <p:nvSpPr>
          <p:cNvPr id="4" name="Tijdelijke aanduiding voor tekst 5">
            <a:extLst>
              <a:ext uri="{FF2B5EF4-FFF2-40B4-BE49-F238E27FC236}">
                <a16:creationId xmlns:a16="http://schemas.microsoft.com/office/drawing/2014/main" id="{46DE0072-3E66-379E-3404-8F58EA5E8007}"/>
              </a:ext>
            </a:extLst>
          </p:cNvPr>
          <p:cNvSpPr txBox="1">
            <a:spLocks/>
          </p:cNvSpPr>
          <p:nvPr/>
        </p:nvSpPr>
        <p:spPr>
          <a:xfrm>
            <a:off x="7706359" y="1087738"/>
            <a:ext cx="4379673" cy="442595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sz="24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1800" b="0" kern="1200">
                <a:solidFill>
                  <a:schemeClr val="tx1"/>
                </a:solidFill>
                <a:latin typeface="+mn-lt"/>
                <a:ea typeface="+mn-ea"/>
                <a:cs typeface="+mn-cs"/>
              </a:defRPr>
            </a:lvl2pPr>
            <a:lvl3pPr marL="0" indent="0" algn="l" defTabSz="914400" rtl="0" eaLnBrk="1" latinLnBrk="0" hangingPunct="1">
              <a:lnSpc>
                <a:spcPct val="100000"/>
              </a:lnSpc>
              <a:spcBef>
                <a:spcPts val="1400"/>
              </a:spcBef>
              <a:spcAft>
                <a:spcPts val="0"/>
              </a:spcAft>
              <a:buFont typeface="Arial" panose="020B0604020202020204" pitchFamily="34" charset="0"/>
              <a:buNone/>
              <a:defRPr sz="1600" b="0" kern="1200">
                <a:solidFill>
                  <a:schemeClr val="tx1"/>
                </a:solidFill>
                <a:latin typeface="+mn-lt"/>
                <a:ea typeface="+mn-ea"/>
                <a:cs typeface="+mn-cs"/>
              </a:defRPr>
            </a:lvl3pPr>
            <a:lvl4pPr marL="144000" indent="-144000" algn="l" defTabSz="914400" rtl="0" eaLnBrk="1" latinLnBrk="0" hangingPunct="1">
              <a:lnSpc>
                <a:spcPct val="100000"/>
              </a:lnSpc>
              <a:spcBef>
                <a:spcPts val="800"/>
              </a:spcBef>
              <a:spcAft>
                <a:spcPts val="0"/>
              </a:spcAft>
              <a:buFont typeface="Arial" panose="020B0604020202020204" pitchFamily="34" charset="0"/>
              <a:buChar char="•"/>
              <a:defRPr sz="1600" b="0" kern="1200">
                <a:solidFill>
                  <a:schemeClr val="tx1"/>
                </a:solidFill>
                <a:latin typeface="+mn-lt"/>
                <a:ea typeface="+mn-ea"/>
                <a:cs typeface="+mn-cs"/>
              </a:defRPr>
            </a:lvl4pPr>
            <a:lvl5pPr marL="288000" indent="-144000" algn="l" defTabSz="914400" rtl="0" eaLnBrk="1" latinLnBrk="0" hangingPunct="1">
              <a:lnSpc>
                <a:spcPct val="100000"/>
              </a:lnSpc>
              <a:spcBef>
                <a:spcPts val="0"/>
              </a:spcBef>
              <a:spcAft>
                <a:spcPts val="0"/>
              </a:spcAft>
              <a:buFont typeface="Systeemlettertype regulier"/>
              <a:buChar char="-"/>
              <a:tabLst/>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000" b="0" dirty="0"/>
              <a:t>Alma ● </a:t>
            </a:r>
            <a:r>
              <a:rPr lang="nl-NL" sz="2000" b="0" dirty="0" err="1"/>
              <a:t>isEen</a:t>
            </a:r>
            <a:r>
              <a:rPr lang="nl-NL" sz="2000" b="0" dirty="0"/>
              <a:t> ● Persoon</a:t>
            </a:r>
            <a:br>
              <a:rPr lang="nl-NL" sz="2000" b="0" dirty="0"/>
            </a:br>
            <a:r>
              <a:rPr lang="nl-NL" sz="2000" b="0" dirty="0"/>
              <a:t>Alma ● </a:t>
            </a:r>
            <a:r>
              <a:rPr lang="nl-NL" sz="2000" b="0" dirty="0" err="1"/>
              <a:t>woontIn</a:t>
            </a:r>
            <a:r>
              <a:rPr lang="nl-NL" sz="2000" b="0" dirty="0"/>
              <a:t> ● Alkmaar</a:t>
            </a:r>
            <a:br>
              <a:rPr lang="nl-NL" sz="2000" b="0" dirty="0"/>
            </a:br>
            <a:r>
              <a:rPr lang="nl-NL" sz="2000" b="0" dirty="0" err="1"/>
              <a:t>Alkmaar</a:t>
            </a:r>
            <a:r>
              <a:rPr lang="nl-NL" sz="2000" b="0" dirty="0"/>
              <a:t> ● </a:t>
            </a:r>
            <a:r>
              <a:rPr lang="nl-NL" sz="2000" b="0" dirty="0" err="1"/>
              <a:t>isEen</a:t>
            </a:r>
            <a:r>
              <a:rPr lang="nl-NL" sz="2000" b="0" dirty="0"/>
              <a:t> ● Plaats</a:t>
            </a:r>
          </a:p>
          <a:p>
            <a:endParaRPr lang="nl-NL" sz="2000" b="0" dirty="0"/>
          </a:p>
          <a:p>
            <a:r>
              <a:rPr lang="nl-NL" sz="2000" b="0" dirty="0"/>
              <a:t>Alma ● leest ● Siegfried</a:t>
            </a:r>
          </a:p>
          <a:p>
            <a:r>
              <a:rPr lang="nl-NL" sz="2000" b="0" dirty="0"/>
              <a:t>Siegfried ● </a:t>
            </a:r>
            <a:r>
              <a:rPr lang="nl-NL" sz="2000" b="0" dirty="0" err="1"/>
              <a:t>isEen</a:t>
            </a:r>
            <a:r>
              <a:rPr lang="nl-NL" sz="2000" b="0" dirty="0"/>
              <a:t> ● Boek  </a:t>
            </a:r>
          </a:p>
          <a:p>
            <a:r>
              <a:rPr lang="nl-NL" sz="2000" b="0" dirty="0"/>
              <a:t>Siegfried ● auteur ● Harry Mulisch</a:t>
            </a:r>
          </a:p>
          <a:p>
            <a:endParaRPr lang="nl-NL" sz="2000" b="0" dirty="0"/>
          </a:p>
          <a:p>
            <a:r>
              <a:rPr lang="nl-NL" sz="2000" b="0" dirty="0"/>
              <a:t>Persoon ● </a:t>
            </a:r>
            <a:r>
              <a:rPr lang="nl-NL" sz="2000" b="0" dirty="0" err="1"/>
              <a:t>isEen</a:t>
            </a:r>
            <a:r>
              <a:rPr lang="nl-NL" sz="2000" b="0" dirty="0"/>
              <a:t> ● Klasse  </a:t>
            </a:r>
          </a:p>
          <a:p>
            <a:r>
              <a:rPr lang="nl-NL" sz="2000" b="0" dirty="0"/>
              <a:t>Persoon ● label ● naam</a:t>
            </a:r>
          </a:p>
          <a:p>
            <a:r>
              <a:rPr lang="nl-NL" sz="2000" b="0" dirty="0"/>
              <a:t>Persoon ● </a:t>
            </a:r>
            <a:r>
              <a:rPr lang="nl-NL" sz="2000" b="0" dirty="0" err="1"/>
              <a:t>ookBekendAls</a:t>
            </a:r>
            <a:r>
              <a:rPr lang="nl-NL" sz="2000" b="0" dirty="0"/>
              <a:t> ● </a:t>
            </a:r>
            <a:r>
              <a:rPr lang="nl-NL" sz="2000" b="0" dirty="0">
                <a:hlinkClick r:id="rId3"/>
              </a:rPr>
              <a:t>schema.org/Person</a:t>
            </a:r>
            <a:endParaRPr lang="nl-NL" sz="2000" b="0" dirty="0"/>
          </a:p>
          <a:p>
            <a:endParaRPr lang="nl-NL" sz="2000" b="0" dirty="0"/>
          </a:p>
          <a:p>
            <a:endParaRPr lang="nl-NL" sz="2000" b="0" dirty="0"/>
          </a:p>
        </p:txBody>
      </p:sp>
      <p:grpSp>
        <p:nvGrpSpPr>
          <p:cNvPr id="5" name="Group 4">
            <a:extLst>
              <a:ext uri="{FF2B5EF4-FFF2-40B4-BE49-F238E27FC236}">
                <a16:creationId xmlns:a16="http://schemas.microsoft.com/office/drawing/2014/main" id="{5C590B7C-3769-7263-A8A4-30230961755C}"/>
              </a:ext>
            </a:extLst>
          </p:cNvPr>
          <p:cNvGrpSpPr/>
          <p:nvPr/>
        </p:nvGrpSpPr>
        <p:grpSpPr>
          <a:xfrm>
            <a:off x="12441035" y="1527430"/>
            <a:ext cx="10496089" cy="4812406"/>
            <a:chOff x="86475" y="1297695"/>
            <a:chExt cx="10496089" cy="4812406"/>
          </a:xfrm>
        </p:grpSpPr>
        <p:sp>
          <p:nvSpPr>
            <p:cNvPr id="13" name="Traan 5">
              <a:extLst>
                <a:ext uri="{FF2B5EF4-FFF2-40B4-BE49-F238E27FC236}">
                  <a16:creationId xmlns:a16="http://schemas.microsoft.com/office/drawing/2014/main" id="{E979F8C8-11F4-3EEF-06F6-FCF6755F8642}"/>
                </a:ext>
              </a:extLst>
            </p:cNvPr>
            <p:cNvSpPr/>
            <p:nvPr/>
          </p:nvSpPr>
          <p:spPr>
            <a:xfrm>
              <a:off x="2975520" y="2198184"/>
              <a:ext cx="992909" cy="992909"/>
            </a:xfrm>
            <a:prstGeom prst="teardrop">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i="1" dirty="0"/>
                <a:t>naam:</a:t>
              </a:r>
              <a:br>
                <a:rPr lang="nl-NL" sz="1100" dirty="0"/>
              </a:br>
              <a:r>
                <a:rPr lang="nl-NL" sz="1100" dirty="0"/>
                <a:t>Alkmaar</a:t>
              </a:r>
            </a:p>
          </p:txBody>
        </p:sp>
        <p:sp>
          <p:nvSpPr>
            <p:cNvPr id="14" name="Traan 6">
              <a:extLst>
                <a:ext uri="{FF2B5EF4-FFF2-40B4-BE49-F238E27FC236}">
                  <a16:creationId xmlns:a16="http://schemas.microsoft.com/office/drawing/2014/main" id="{05EDD423-4019-BAD1-2F9D-074D0D847DD1}"/>
                </a:ext>
              </a:extLst>
            </p:cNvPr>
            <p:cNvSpPr/>
            <p:nvPr/>
          </p:nvSpPr>
          <p:spPr>
            <a:xfrm>
              <a:off x="2979477" y="4124283"/>
              <a:ext cx="992909" cy="992909"/>
            </a:xfrm>
            <a:prstGeom prst="teardrop">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i="1" dirty="0"/>
                <a:t>naam:</a:t>
              </a:r>
              <a:br>
                <a:rPr lang="nl-NL" sz="1100" dirty="0"/>
              </a:br>
              <a:r>
                <a:rPr lang="nl-NL" sz="1100" dirty="0"/>
                <a:t>Haarlem</a:t>
              </a:r>
            </a:p>
          </p:txBody>
        </p:sp>
        <p:sp>
          <p:nvSpPr>
            <p:cNvPr id="15" name="Traan 7">
              <a:extLst>
                <a:ext uri="{FF2B5EF4-FFF2-40B4-BE49-F238E27FC236}">
                  <a16:creationId xmlns:a16="http://schemas.microsoft.com/office/drawing/2014/main" id="{F743E931-DC61-0FDA-8F5C-BBD43E86524E}"/>
                </a:ext>
              </a:extLst>
            </p:cNvPr>
            <p:cNvSpPr/>
            <p:nvPr/>
          </p:nvSpPr>
          <p:spPr>
            <a:xfrm>
              <a:off x="1631565" y="3131374"/>
              <a:ext cx="992909" cy="992909"/>
            </a:xfrm>
            <a:prstGeom prst="teardrop">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i="1" dirty="0"/>
                <a:t>naam:</a:t>
              </a:r>
              <a:br>
                <a:rPr lang="nl-NL" sz="1100" dirty="0"/>
              </a:br>
              <a:r>
                <a:rPr lang="nl-NL" sz="1100" dirty="0"/>
                <a:t>Noord-Holland</a:t>
              </a:r>
            </a:p>
          </p:txBody>
        </p:sp>
        <p:sp>
          <p:nvSpPr>
            <p:cNvPr id="16" name="Traan 8">
              <a:extLst>
                <a:ext uri="{FF2B5EF4-FFF2-40B4-BE49-F238E27FC236}">
                  <a16:creationId xmlns:a16="http://schemas.microsoft.com/office/drawing/2014/main" id="{35270C56-6195-D22A-AF80-B0AB0A2F2C90}"/>
                </a:ext>
              </a:extLst>
            </p:cNvPr>
            <p:cNvSpPr/>
            <p:nvPr/>
          </p:nvSpPr>
          <p:spPr>
            <a:xfrm>
              <a:off x="5907642" y="1297695"/>
              <a:ext cx="992909" cy="992909"/>
            </a:xfrm>
            <a:prstGeom prst="teardrop">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dirty="0">
                  <a:solidFill>
                    <a:srgbClr val="000000"/>
                  </a:solidFill>
                </a:rPr>
                <a:t>voornaam:</a:t>
              </a:r>
              <a:br>
                <a:rPr lang="nl-NL" sz="1100" dirty="0">
                  <a:solidFill>
                    <a:srgbClr val="000000"/>
                  </a:solidFill>
                </a:rPr>
              </a:br>
              <a:r>
                <a:rPr lang="nl-NL" sz="1100" dirty="0">
                  <a:solidFill>
                    <a:srgbClr val="000000"/>
                  </a:solidFill>
                </a:rPr>
                <a:t>Alma</a:t>
              </a:r>
            </a:p>
          </p:txBody>
        </p:sp>
        <p:sp>
          <p:nvSpPr>
            <p:cNvPr id="17" name="Traan 9">
              <a:extLst>
                <a:ext uri="{FF2B5EF4-FFF2-40B4-BE49-F238E27FC236}">
                  <a16:creationId xmlns:a16="http://schemas.microsoft.com/office/drawing/2014/main" id="{46099D05-D41D-1BD0-7901-E136673B9D5D}"/>
                </a:ext>
              </a:extLst>
            </p:cNvPr>
            <p:cNvSpPr/>
            <p:nvPr/>
          </p:nvSpPr>
          <p:spPr>
            <a:xfrm>
              <a:off x="5907641" y="5117192"/>
              <a:ext cx="992909" cy="992909"/>
            </a:xfrm>
            <a:prstGeom prst="teardrop">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i="1" dirty="0">
                  <a:solidFill>
                    <a:srgbClr val="000000"/>
                  </a:solidFill>
                </a:rPr>
                <a:t>voornaam:</a:t>
              </a:r>
              <a:br>
                <a:rPr lang="nl-NL" sz="1100" dirty="0">
                  <a:solidFill>
                    <a:srgbClr val="000000"/>
                  </a:solidFill>
                </a:rPr>
              </a:br>
              <a:r>
                <a:rPr lang="nl-NL" sz="1100" dirty="0">
                  <a:solidFill>
                    <a:srgbClr val="000000"/>
                  </a:solidFill>
                </a:rPr>
                <a:t>Harry</a:t>
              </a:r>
              <a:br>
                <a:rPr lang="nl-NL" sz="1100" dirty="0">
                  <a:solidFill>
                    <a:srgbClr val="000000"/>
                  </a:solidFill>
                </a:rPr>
              </a:br>
              <a:r>
                <a:rPr lang="nl-NL" sz="1100" i="1" dirty="0">
                  <a:solidFill>
                    <a:srgbClr val="000000"/>
                  </a:solidFill>
                </a:rPr>
                <a:t>naam:</a:t>
              </a:r>
              <a:br>
                <a:rPr lang="nl-NL" sz="1100" dirty="0">
                  <a:solidFill>
                    <a:srgbClr val="000000"/>
                  </a:solidFill>
                </a:rPr>
              </a:br>
              <a:r>
                <a:rPr lang="nl-NL" sz="1100" dirty="0">
                  <a:solidFill>
                    <a:srgbClr val="000000"/>
                  </a:solidFill>
                </a:rPr>
                <a:t>Mulisch</a:t>
              </a:r>
            </a:p>
          </p:txBody>
        </p:sp>
        <p:sp>
          <p:nvSpPr>
            <p:cNvPr id="18" name="Traan 10">
              <a:extLst>
                <a:ext uri="{FF2B5EF4-FFF2-40B4-BE49-F238E27FC236}">
                  <a16:creationId xmlns:a16="http://schemas.microsoft.com/office/drawing/2014/main" id="{55B0C4D7-9F16-6C0B-170A-26F1AD18AAA4}"/>
                </a:ext>
              </a:extLst>
            </p:cNvPr>
            <p:cNvSpPr/>
            <p:nvPr/>
          </p:nvSpPr>
          <p:spPr>
            <a:xfrm>
              <a:off x="7479579" y="5117191"/>
              <a:ext cx="992909" cy="992909"/>
            </a:xfrm>
            <a:prstGeom prst="teardrop">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i="1" dirty="0">
                  <a:solidFill>
                    <a:schemeClr val="tx1"/>
                  </a:solidFill>
                </a:rPr>
                <a:t>titel:</a:t>
              </a:r>
              <a:br>
                <a:rPr lang="nl-NL" sz="1100" dirty="0">
                  <a:solidFill>
                    <a:schemeClr val="tx1"/>
                  </a:solidFill>
                </a:rPr>
              </a:br>
              <a:r>
                <a:rPr lang="nl-NL" sz="1100" dirty="0">
                  <a:solidFill>
                    <a:schemeClr val="tx1"/>
                  </a:solidFill>
                </a:rPr>
                <a:t>Siegfried</a:t>
              </a:r>
            </a:p>
          </p:txBody>
        </p:sp>
        <p:sp>
          <p:nvSpPr>
            <p:cNvPr id="19" name="Traan 11">
              <a:extLst>
                <a:ext uri="{FF2B5EF4-FFF2-40B4-BE49-F238E27FC236}">
                  <a16:creationId xmlns:a16="http://schemas.microsoft.com/office/drawing/2014/main" id="{E9E1407D-C77B-54F5-C430-B1084EEDBE55}"/>
                </a:ext>
              </a:extLst>
            </p:cNvPr>
            <p:cNvSpPr/>
            <p:nvPr/>
          </p:nvSpPr>
          <p:spPr>
            <a:xfrm>
              <a:off x="5907642" y="2969795"/>
              <a:ext cx="992909" cy="992909"/>
            </a:xfrm>
            <a:prstGeom prst="teardrop">
              <a:avLst/>
            </a:prstGeom>
            <a:noFill/>
            <a:ln w="57150">
              <a:solidFill>
                <a:schemeClr val="bg1"/>
              </a:solid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dirty="0">
                  <a:solidFill>
                    <a:schemeClr val="tx1"/>
                  </a:solidFill>
                </a:rPr>
                <a:t>Persoon</a:t>
              </a:r>
            </a:p>
          </p:txBody>
        </p:sp>
        <p:sp>
          <p:nvSpPr>
            <p:cNvPr id="20" name="Traan 12">
              <a:extLst>
                <a:ext uri="{FF2B5EF4-FFF2-40B4-BE49-F238E27FC236}">
                  <a16:creationId xmlns:a16="http://schemas.microsoft.com/office/drawing/2014/main" id="{42F74A88-7607-F202-258B-0BFE47E52DED}"/>
                </a:ext>
              </a:extLst>
            </p:cNvPr>
            <p:cNvSpPr/>
            <p:nvPr/>
          </p:nvSpPr>
          <p:spPr>
            <a:xfrm>
              <a:off x="9589655" y="5117190"/>
              <a:ext cx="992909" cy="992909"/>
            </a:xfrm>
            <a:prstGeom prst="teardrop">
              <a:avLst/>
            </a:prstGeom>
            <a:noFill/>
            <a:ln w="57150">
              <a:solidFill>
                <a:schemeClr val="bg1"/>
              </a:solid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dirty="0">
                  <a:solidFill>
                    <a:schemeClr val="tx1"/>
                  </a:solidFill>
                </a:rPr>
                <a:t>Boek</a:t>
              </a:r>
            </a:p>
          </p:txBody>
        </p:sp>
        <p:sp>
          <p:nvSpPr>
            <p:cNvPr id="21" name="Traan 13">
              <a:extLst>
                <a:ext uri="{FF2B5EF4-FFF2-40B4-BE49-F238E27FC236}">
                  <a16:creationId xmlns:a16="http://schemas.microsoft.com/office/drawing/2014/main" id="{EF2644FB-8D92-888E-2CA3-857381A381AD}"/>
                </a:ext>
              </a:extLst>
            </p:cNvPr>
            <p:cNvSpPr/>
            <p:nvPr/>
          </p:nvSpPr>
          <p:spPr>
            <a:xfrm>
              <a:off x="4418279" y="2985966"/>
              <a:ext cx="992909" cy="992909"/>
            </a:xfrm>
            <a:prstGeom prst="teardrop">
              <a:avLst/>
            </a:prstGeom>
            <a:noFill/>
            <a:ln w="57150">
              <a:solidFill>
                <a:schemeClr val="tx1"/>
              </a:solid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dirty="0">
                  <a:solidFill>
                    <a:schemeClr val="tx1"/>
                  </a:solidFill>
                </a:rPr>
                <a:t>Plaats</a:t>
              </a:r>
            </a:p>
          </p:txBody>
        </p:sp>
        <p:sp>
          <p:nvSpPr>
            <p:cNvPr id="22" name="Traan 14">
              <a:extLst>
                <a:ext uri="{FF2B5EF4-FFF2-40B4-BE49-F238E27FC236}">
                  <a16:creationId xmlns:a16="http://schemas.microsoft.com/office/drawing/2014/main" id="{64A5CC2B-1957-71C5-E358-53CA8F5F4587}"/>
                </a:ext>
              </a:extLst>
            </p:cNvPr>
            <p:cNvSpPr/>
            <p:nvPr/>
          </p:nvSpPr>
          <p:spPr>
            <a:xfrm>
              <a:off x="86475" y="3131374"/>
              <a:ext cx="992909" cy="992909"/>
            </a:xfrm>
            <a:prstGeom prst="teardrop">
              <a:avLst/>
            </a:prstGeom>
            <a:noFill/>
            <a:ln w="57150">
              <a:solidFill>
                <a:schemeClr val="tx1"/>
              </a:solid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dirty="0">
                  <a:solidFill>
                    <a:schemeClr val="tx1"/>
                  </a:solidFill>
                </a:rPr>
                <a:t>Provincie</a:t>
              </a:r>
            </a:p>
          </p:txBody>
        </p:sp>
        <p:cxnSp>
          <p:nvCxnSpPr>
            <p:cNvPr id="23" name="Rechte verbindingslijn met pijl 16">
              <a:extLst>
                <a:ext uri="{FF2B5EF4-FFF2-40B4-BE49-F238E27FC236}">
                  <a16:creationId xmlns:a16="http://schemas.microsoft.com/office/drawing/2014/main" id="{E8D6F286-A5D8-47A1-AA74-A4E4FB81799F}"/>
                </a:ext>
              </a:extLst>
            </p:cNvPr>
            <p:cNvCxnSpPr>
              <a:cxnSpLocks/>
              <a:stCxn id="13" idx="1"/>
              <a:endCxn id="21" idx="5"/>
            </p:cNvCxnSpPr>
            <p:nvPr/>
          </p:nvCxnSpPr>
          <p:spPr>
            <a:xfrm>
              <a:off x="3823021" y="3045685"/>
              <a:ext cx="740666" cy="85689"/>
            </a:xfrm>
            <a:prstGeom prst="straightConnector1">
              <a:avLst/>
            </a:prstGeom>
            <a:ln w="19050">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4" name="Rechte verbindingslijn met pijl 19">
              <a:extLst>
                <a:ext uri="{FF2B5EF4-FFF2-40B4-BE49-F238E27FC236}">
                  <a16:creationId xmlns:a16="http://schemas.microsoft.com/office/drawing/2014/main" id="{BFEC87A3-97F3-1536-53A1-378D17876725}"/>
                </a:ext>
              </a:extLst>
            </p:cNvPr>
            <p:cNvCxnSpPr>
              <a:cxnSpLocks/>
              <a:stCxn id="14" idx="7"/>
              <a:endCxn id="21" idx="3"/>
            </p:cNvCxnSpPr>
            <p:nvPr/>
          </p:nvCxnSpPr>
          <p:spPr>
            <a:xfrm flipV="1">
              <a:off x="3972386" y="3833467"/>
              <a:ext cx="591301" cy="290816"/>
            </a:xfrm>
            <a:prstGeom prst="straightConnector1">
              <a:avLst/>
            </a:prstGeom>
            <a:ln w="19050">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5" name="Rechte verbindingslijn met pijl 22">
              <a:extLst>
                <a:ext uri="{FF2B5EF4-FFF2-40B4-BE49-F238E27FC236}">
                  <a16:creationId xmlns:a16="http://schemas.microsoft.com/office/drawing/2014/main" id="{FB30B3BD-E568-E5A8-58A5-01455436220A}"/>
                </a:ext>
              </a:extLst>
            </p:cNvPr>
            <p:cNvCxnSpPr>
              <a:cxnSpLocks/>
              <a:stCxn id="15" idx="4"/>
              <a:endCxn id="22" idx="0"/>
            </p:cNvCxnSpPr>
            <p:nvPr/>
          </p:nvCxnSpPr>
          <p:spPr>
            <a:xfrm flipH="1">
              <a:off x="1079384" y="3627829"/>
              <a:ext cx="552181" cy="0"/>
            </a:xfrm>
            <a:prstGeom prst="straightConnector1">
              <a:avLst/>
            </a:prstGeom>
            <a:ln w="19050">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6" name="Rechte verbindingslijn met pijl 25">
              <a:extLst>
                <a:ext uri="{FF2B5EF4-FFF2-40B4-BE49-F238E27FC236}">
                  <a16:creationId xmlns:a16="http://schemas.microsoft.com/office/drawing/2014/main" id="{5D92367E-8B8E-F96C-A686-8EB31AD3CC77}"/>
                </a:ext>
              </a:extLst>
            </p:cNvPr>
            <p:cNvCxnSpPr>
              <a:cxnSpLocks/>
              <a:stCxn id="18" idx="0"/>
              <a:endCxn id="20" idx="4"/>
            </p:cNvCxnSpPr>
            <p:nvPr/>
          </p:nvCxnSpPr>
          <p:spPr>
            <a:xfrm flipV="1">
              <a:off x="8472488" y="5613645"/>
              <a:ext cx="1117167" cy="1"/>
            </a:xfrm>
            <a:prstGeom prst="straightConnector1">
              <a:avLst/>
            </a:prstGeom>
            <a:ln w="19050">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7" name="Rechte verbindingslijn met pijl 28">
              <a:extLst>
                <a:ext uri="{FF2B5EF4-FFF2-40B4-BE49-F238E27FC236}">
                  <a16:creationId xmlns:a16="http://schemas.microsoft.com/office/drawing/2014/main" id="{0B3D1ADE-DA0F-1701-D78C-BC0E0B225E4B}"/>
                </a:ext>
              </a:extLst>
            </p:cNvPr>
            <p:cNvCxnSpPr>
              <a:cxnSpLocks/>
              <a:stCxn id="17" idx="6"/>
              <a:endCxn id="19" idx="2"/>
            </p:cNvCxnSpPr>
            <p:nvPr/>
          </p:nvCxnSpPr>
          <p:spPr>
            <a:xfrm flipV="1">
              <a:off x="6404096" y="3962704"/>
              <a:ext cx="1" cy="1154488"/>
            </a:xfrm>
            <a:prstGeom prst="straightConnector1">
              <a:avLst/>
            </a:prstGeom>
            <a:ln w="19050">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8" name="Rechte verbindingslijn met pijl 31">
              <a:extLst>
                <a:ext uri="{FF2B5EF4-FFF2-40B4-BE49-F238E27FC236}">
                  <a16:creationId xmlns:a16="http://schemas.microsoft.com/office/drawing/2014/main" id="{B5EDC095-17C8-9EE8-5EA6-4A04680E111D}"/>
                </a:ext>
              </a:extLst>
            </p:cNvPr>
            <p:cNvCxnSpPr>
              <a:cxnSpLocks/>
              <a:stCxn id="16" idx="2"/>
              <a:endCxn id="19" idx="6"/>
            </p:cNvCxnSpPr>
            <p:nvPr/>
          </p:nvCxnSpPr>
          <p:spPr>
            <a:xfrm>
              <a:off x="6404097" y="2290604"/>
              <a:ext cx="0" cy="679191"/>
            </a:xfrm>
            <a:prstGeom prst="straightConnector1">
              <a:avLst/>
            </a:prstGeom>
            <a:ln w="19050">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9" name="Rechte verbindingslijn met pijl 41">
              <a:extLst>
                <a:ext uri="{FF2B5EF4-FFF2-40B4-BE49-F238E27FC236}">
                  <a16:creationId xmlns:a16="http://schemas.microsoft.com/office/drawing/2014/main" id="{16B0DD19-5A66-8380-B040-82059DBD7AF7}"/>
                </a:ext>
              </a:extLst>
            </p:cNvPr>
            <p:cNvCxnSpPr>
              <a:cxnSpLocks/>
              <a:stCxn id="15" idx="0"/>
              <a:endCxn id="13" idx="3"/>
            </p:cNvCxnSpPr>
            <p:nvPr/>
          </p:nvCxnSpPr>
          <p:spPr>
            <a:xfrm flipV="1">
              <a:off x="2624474" y="3045685"/>
              <a:ext cx="496454" cy="582144"/>
            </a:xfrm>
            <a:prstGeom prst="straightConnector1">
              <a:avLst/>
            </a:prstGeom>
            <a:ln w="19050">
              <a:solidFill>
                <a:schemeClr val="tx1"/>
              </a:solidFill>
              <a:prstDash val="solid"/>
              <a:tailEnd type="diamond"/>
            </a:ln>
          </p:spPr>
          <p:style>
            <a:lnRef idx="2">
              <a:schemeClr val="accent1"/>
            </a:lnRef>
            <a:fillRef idx="0">
              <a:schemeClr val="accent1"/>
            </a:fillRef>
            <a:effectRef idx="1">
              <a:schemeClr val="accent1"/>
            </a:effectRef>
            <a:fontRef idx="minor">
              <a:schemeClr val="tx1"/>
            </a:fontRef>
          </p:style>
        </p:cxnSp>
        <p:cxnSp>
          <p:nvCxnSpPr>
            <p:cNvPr id="30" name="Rechte verbindingslijn met pijl 44">
              <a:extLst>
                <a:ext uri="{FF2B5EF4-FFF2-40B4-BE49-F238E27FC236}">
                  <a16:creationId xmlns:a16="http://schemas.microsoft.com/office/drawing/2014/main" id="{354AD7F2-CC2C-FBFE-0285-A950F34A9C57}"/>
                </a:ext>
              </a:extLst>
            </p:cNvPr>
            <p:cNvCxnSpPr>
              <a:cxnSpLocks/>
              <a:stCxn id="15" idx="1"/>
              <a:endCxn id="14" idx="4"/>
            </p:cNvCxnSpPr>
            <p:nvPr/>
          </p:nvCxnSpPr>
          <p:spPr>
            <a:xfrm>
              <a:off x="2479066" y="3978875"/>
              <a:ext cx="500411" cy="641863"/>
            </a:xfrm>
            <a:prstGeom prst="straightConnector1">
              <a:avLst/>
            </a:prstGeom>
            <a:ln w="19050">
              <a:solidFill>
                <a:schemeClr val="tx1"/>
              </a:solidFill>
              <a:prstDash val="solid"/>
              <a:tailEnd type="diamond"/>
            </a:ln>
          </p:spPr>
          <p:style>
            <a:lnRef idx="2">
              <a:schemeClr val="accent1"/>
            </a:lnRef>
            <a:fillRef idx="0">
              <a:schemeClr val="accent1"/>
            </a:fillRef>
            <a:effectRef idx="1">
              <a:schemeClr val="accent1"/>
            </a:effectRef>
            <a:fontRef idx="minor">
              <a:schemeClr val="tx1"/>
            </a:fontRef>
          </p:style>
        </p:cxnSp>
        <p:cxnSp>
          <p:nvCxnSpPr>
            <p:cNvPr id="31" name="Rechte verbindingslijn met pijl 104">
              <a:extLst>
                <a:ext uri="{FF2B5EF4-FFF2-40B4-BE49-F238E27FC236}">
                  <a16:creationId xmlns:a16="http://schemas.microsoft.com/office/drawing/2014/main" id="{BD49DE56-98AC-7420-CF21-E5B6CE0DB02C}"/>
                </a:ext>
              </a:extLst>
            </p:cNvPr>
            <p:cNvCxnSpPr>
              <a:cxnSpLocks/>
              <a:stCxn id="17" idx="4"/>
              <a:endCxn id="14" idx="1"/>
            </p:cNvCxnSpPr>
            <p:nvPr/>
          </p:nvCxnSpPr>
          <p:spPr>
            <a:xfrm flipH="1" flipV="1">
              <a:off x="3826978" y="4971784"/>
              <a:ext cx="2080663" cy="641863"/>
            </a:xfrm>
            <a:prstGeom prst="straightConnector1">
              <a:avLst/>
            </a:prstGeom>
            <a:ln w="19050">
              <a:solidFill>
                <a:schemeClr val="tx1"/>
              </a:solidFill>
              <a:prstDash val="solid"/>
              <a:tailEnd type="diamond"/>
            </a:ln>
          </p:spPr>
          <p:style>
            <a:lnRef idx="2">
              <a:schemeClr val="accent1"/>
            </a:lnRef>
            <a:fillRef idx="0">
              <a:schemeClr val="accent1"/>
            </a:fillRef>
            <a:effectRef idx="1">
              <a:schemeClr val="accent1"/>
            </a:effectRef>
            <a:fontRef idx="minor">
              <a:schemeClr val="tx1"/>
            </a:fontRef>
          </p:style>
        </p:cxnSp>
        <p:cxnSp>
          <p:nvCxnSpPr>
            <p:cNvPr id="32" name="Rechte verbindingslijn met pijl 107">
              <a:extLst>
                <a:ext uri="{FF2B5EF4-FFF2-40B4-BE49-F238E27FC236}">
                  <a16:creationId xmlns:a16="http://schemas.microsoft.com/office/drawing/2014/main" id="{57DA4E6D-6429-ABC6-656D-389607A4AB2C}"/>
                </a:ext>
              </a:extLst>
            </p:cNvPr>
            <p:cNvCxnSpPr>
              <a:cxnSpLocks/>
              <a:stCxn id="16" idx="3"/>
              <a:endCxn id="13" idx="0"/>
            </p:cNvCxnSpPr>
            <p:nvPr/>
          </p:nvCxnSpPr>
          <p:spPr>
            <a:xfrm flipH="1">
              <a:off x="3968429" y="2145196"/>
              <a:ext cx="2084621" cy="549443"/>
            </a:xfrm>
            <a:prstGeom prst="straightConnector1">
              <a:avLst/>
            </a:prstGeom>
            <a:ln w="19050">
              <a:solidFill>
                <a:schemeClr val="tx1"/>
              </a:solidFill>
              <a:prstDash val="solid"/>
              <a:tailEnd type="diamond"/>
            </a:ln>
          </p:spPr>
          <p:style>
            <a:lnRef idx="2">
              <a:schemeClr val="accent1"/>
            </a:lnRef>
            <a:fillRef idx="0">
              <a:schemeClr val="accent1"/>
            </a:fillRef>
            <a:effectRef idx="1">
              <a:schemeClr val="accent1"/>
            </a:effectRef>
            <a:fontRef idx="minor">
              <a:schemeClr val="tx1"/>
            </a:fontRef>
          </p:style>
        </p:cxnSp>
        <p:cxnSp>
          <p:nvCxnSpPr>
            <p:cNvPr id="33" name="Rechte verbindingslijn met pijl 110">
              <a:extLst>
                <a:ext uri="{FF2B5EF4-FFF2-40B4-BE49-F238E27FC236}">
                  <a16:creationId xmlns:a16="http://schemas.microsoft.com/office/drawing/2014/main" id="{87458921-7440-1DDC-CC38-29E1F661B732}"/>
                </a:ext>
              </a:extLst>
            </p:cNvPr>
            <p:cNvCxnSpPr>
              <a:cxnSpLocks/>
              <a:stCxn id="17" idx="0"/>
              <a:endCxn id="18" idx="4"/>
            </p:cNvCxnSpPr>
            <p:nvPr/>
          </p:nvCxnSpPr>
          <p:spPr>
            <a:xfrm flipV="1">
              <a:off x="6900550" y="5613646"/>
              <a:ext cx="579029" cy="1"/>
            </a:xfrm>
            <a:prstGeom prst="straightConnector1">
              <a:avLst/>
            </a:prstGeom>
            <a:ln w="19050">
              <a:solidFill>
                <a:schemeClr val="tx1"/>
              </a:solidFill>
              <a:prstDash val="solid"/>
              <a:tailEnd type="diamond"/>
            </a:ln>
          </p:spPr>
          <p:style>
            <a:lnRef idx="2">
              <a:schemeClr val="accent1"/>
            </a:lnRef>
            <a:fillRef idx="0">
              <a:schemeClr val="accent1"/>
            </a:fillRef>
            <a:effectRef idx="1">
              <a:schemeClr val="accent1"/>
            </a:effectRef>
            <a:fontRef idx="minor">
              <a:schemeClr val="tx1"/>
            </a:fontRef>
          </p:style>
        </p:cxnSp>
        <p:cxnSp>
          <p:nvCxnSpPr>
            <p:cNvPr id="34" name="Rechte verbindingslijn met pijl 133">
              <a:extLst>
                <a:ext uri="{FF2B5EF4-FFF2-40B4-BE49-F238E27FC236}">
                  <a16:creationId xmlns:a16="http://schemas.microsoft.com/office/drawing/2014/main" id="{2AC5F728-30FA-CCDF-6E42-96547AF1CAA5}"/>
                </a:ext>
              </a:extLst>
            </p:cNvPr>
            <p:cNvCxnSpPr>
              <a:cxnSpLocks/>
              <a:stCxn id="16" idx="1"/>
              <a:endCxn id="18" idx="6"/>
            </p:cNvCxnSpPr>
            <p:nvPr/>
          </p:nvCxnSpPr>
          <p:spPr>
            <a:xfrm>
              <a:off x="6755143" y="2145196"/>
              <a:ext cx="1220891" cy="2971995"/>
            </a:xfrm>
            <a:prstGeom prst="straightConnector1">
              <a:avLst/>
            </a:prstGeom>
            <a:ln w="19050">
              <a:solidFill>
                <a:schemeClr val="tx1"/>
              </a:solidFill>
              <a:prstDash val="solid"/>
              <a:tailEnd type="diamond"/>
            </a:ln>
          </p:spPr>
          <p:style>
            <a:lnRef idx="2">
              <a:schemeClr val="accent1"/>
            </a:lnRef>
            <a:fillRef idx="0">
              <a:schemeClr val="accent1"/>
            </a:fillRef>
            <a:effectRef idx="1">
              <a:schemeClr val="accent1"/>
            </a:effectRef>
            <a:fontRef idx="minor">
              <a:schemeClr val="tx1"/>
            </a:fontRef>
          </p:style>
        </p:cxnSp>
        <p:sp>
          <p:nvSpPr>
            <p:cNvPr id="35" name="Tekstvak 139">
              <a:extLst>
                <a:ext uri="{FF2B5EF4-FFF2-40B4-BE49-F238E27FC236}">
                  <a16:creationId xmlns:a16="http://schemas.microsoft.com/office/drawing/2014/main" id="{523A1260-FD75-F25D-7B53-4D8009827A9B}"/>
                </a:ext>
              </a:extLst>
            </p:cNvPr>
            <p:cNvSpPr txBox="1"/>
            <p:nvPr/>
          </p:nvSpPr>
          <p:spPr>
            <a:xfrm rot="20740132">
              <a:off x="4481447" y="2182182"/>
              <a:ext cx="896678" cy="261610"/>
            </a:xfrm>
            <a:prstGeom prst="rect">
              <a:avLst/>
            </a:prstGeom>
            <a:noFill/>
          </p:spPr>
          <p:txBody>
            <a:bodyPr wrap="square" rtlCol="0">
              <a:spAutoFit/>
            </a:bodyPr>
            <a:lstStyle/>
            <a:p>
              <a:pPr algn="l"/>
              <a:r>
                <a:rPr lang="nl-NL" sz="1100" dirty="0"/>
                <a:t>woont in</a:t>
              </a:r>
            </a:p>
          </p:txBody>
        </p:sp>
        <p:sp>
          <p:nvSpPr>
            <p:cNvPr id="36" name="Tekstvak 140">
              <a:extLst>
                <a:ext uri="{FF2B5EF4-FFF2-40B4-BE49-F238E27FC236}">
                  <a16:creationId xmlns:a16="http://schemas.microsoft.com/office/drawing/2014/main" id="{CC0A8F7F-785D-B40E-2CE8-FE576EA6B7C0}"/>
                </a:ext>
              </a:extLst>
            </p:cNvPr>
            <p:cNvSpPr txBox="1"/>
            <p:nvPr/>
          </p:nvSpPr>
          <p:spPr>
            <a:xfrm rot="4228248">
              <a:off x="7029808" y="3618665"/>
              <a:ext cx="896678" cy="261610"/>
            </a:xfrm>
            <a:prstGeom prst="rect">
              <a:avLst/>
            </a:prstGeom>
            <a:noFill/>
          </p:spPr>
          <p:txBody>
            <a:bodyPr wrap="square" rtlCol="0">
              <a:spAutoFit/>
            </a:bodyPr>
            <a:lstStyle/>
            <a:p>
              <a:pPr algn="l"/>
              <a:r>
                <a:rPr lang="nl-NL" sz="1100" dirty="0"/>
                <a:t>leest</a:t>
              </a:r>
            </a:p>
          </p:txBody>
        </p:sp>
        <p:sp>
          <p:nvSpPr>
            <p:cNvPr id="37" name="Tekstvak 141">
              <a:extLst>
                <a:ext uri="{FF2B5EF4-FFF2-40B4-BE49-F238E27FC236}">
                  <a16:creationId xmlns:a16="http://schemas.microsoft.com/office/drawing/2014/main" id="{55C11C63-99DA-7519-125F-B62EADBB4848}"/>
                </a:ext>
              </a:extLst>
            </p:cNvPr>
            <p:cNvSpPr txBox="1"/>
            <p:nvPr/>
          </p:nvSpPr>
          <p:spPr>
            <a:xfrm>
              <a:off x="6900085" y="5394693"/>
              <a:ext cx="896678" cy="261610"/>
            </a:xfrm>
            <a:prstGeom prst="rect">
              <a:avLst/>
            </a:prstGeom>
            <a:noFill/>
          </p:spPr>
          <p:txBody>
            <a:bodyPr wrap="square" rtlCol="0">
              <a:spAutoFit/>
            </a:bodyPr>
            <a:lstStyle/>
            <a:p>
              <a:pPr algn="l"/>
              <a:r>
                <a:rPr lang="nl-NL" sz="1100" dirty="0"/>
                <a:t>auteur</a:t>
              </a:r>
            </a:p>
          </p:txBody>
        </p:sp>
        <p:sp>
          <p:nvSpPr>
            <p:cNvPr id="38" name="Tekstvak 145">
              <a:extLst>
                <a:ext uri="{FF2B5EF4-FFF2-40B4-BE49-F238E27FC236}">
                  <a16:creationId xmlns:a16="http://schemas.microsoft.com/office/drawing/2014/main" id="{ACCE341F-FCCD-8957-8C10-557A3855A911}"/>
                </a:ext>
              </a:extLst>
            </p:cNvPr>
            <p:cNvSpPr txBox="1"/>
            <p:nvPr/>
          </p:nvSpPr>
          <p:spPr>
            <a:xfrm rot="1043323">
              <a:off x="4569103" y="5057566"/>
              <a:ext cx="896678" cy="261610"/>
            </a:xfrm>
            <a:prstGeom prst="rect">
              <a:avLst/>
            </a:prstGeom>
            <a:noFill/>
          </p:spPr>
          <p:txBody>
            <a:bodyPr wrap="square" rtlCol="0">
              <a:spAutoFit/>
            </a:bodyPr>
            <a:lstStyle/>
            <a:p>
              <a:pPr algn="l"/>
              <a:r>
                <a:rPr lang="nl-NL" sz="1100" dirty="0"/>
                <a:t>geboren te</a:t>
              </a:r>
            </a:p>
          </p:txBody>
        </p:sp>
        <p:sp>
          <p:nvSpPr>
            <p:cNvPr id="39" name="Tekstvak 146">
              <a:extLst>
                <a:ext uri="{FF2B5EF4-FFF2-40B4-BE49-F238E27FC236}">
                  <a16:creationId xmlns:a16="http://schemas.microsoft.com/office/drawing/2014/main" id="{7B8534FE-99DB-F4A8-7491-5610E4BBA180}"/>
                </a:ext>
              </a:extLst>
            </p:cNvPr>
            <p:cNvSpPr txBox="1"/>
            <p:nvPr/>
          </p:nvSpPr>
          <p:spPr>
            <a:xfrm rot="3055434">
              <a:off x="2451424" y="4169002"/>
              <a:ext cx="896678" cy="261610"/>
            </a:xfrm>
            <a:prstGeom prst="rect">
              <a:avLst/>
            </a:prstGeom>
            <a:noFill/>
          </p:spPr>
          <p:txBody>
            <a:bodyPr wrap="square" rtlCol="0">
              <a:spAutoFit/>
            </a:bodyPr>
            <a:lstStyle/>
            <a:p>
              <a:pPr algn="l"/>
              <a:r>
                <a:rPr lang="nl-NL" sz="1100" dirty="0"/>
                <a:t>bevat</a:t>
              </a:r>
            </a:p>
          </p:txBody>
        </p:sp>
        <p:sp>
          <p:nvSpPr>
            <p:cNvPr id="40" name="Tekstvak 147">
              <a:extLst>
                <a:ext uri="{FF2B5EF4-FFF2-40B4-BE49-F238E27FC236}">
                  <a16:creationId xmlns:a16="http://schemas.microsoft.com/office/drawing/2014/main" id="{ACA3C24B-9FA1-4D29-4F07-BBC777E64EEF}"/>
                </a:ext>
              </a:extLst>
            </p:cNvPr>
            <p:cNvSpPr txBox="1"/>
            <p:nvPr/>
          </p:nvSpPr>
          <p:spPr>
            <a:xfrm rot="18650320">
              <a:off x="2491078" y="2926885"/>
              <a:ext cx="896678" cy="261610"/>
            </a:xfrm>
            <a:prstGeom prst="rect">
              <a:avLst/>
            </a:prstGeom>
            <a:noFill/>
          </p:spPr>
          <p:txBody>
            <a:bodyPr wrap="square" rtlCol="0">
              <a:spAutoFit/>
            </a:bodyPr>
            <a:lstStyle/>
            <a:p>
              <a:pPr algn="l"/>
              <a:r>
                <a:rPr lang="nl-NL" sz="1100" dirty="0"/>
                <a:t>bevat</a:t>
              </a:r>
            </a:p>
          </p:txBody>
        </p:sp>
      </p:grpSp>
    </p:spTree>
    <p:extLst>
      <p:ext uri="{BB962C8B-B14F-4D97-AF65-F5344CB8AC3E}">
        <p14:creationId xmlns:p14="http://schemas.microsoft.com/office/powerpoint/2010/main" val="2143786401"/>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D11FFA-5910-25CF-97FC-3F57A26D2F34}"/>
              </a:ext>
            </a:extLst>
          </p:cNvPr>
          <p:cNvSpPr>
            <a:spLocks noGrp="1"/>
          </p:cNvSpPr>
          <p:nvPr>
            <p:ph type="title"/>
          </p:nvPr>
        </p:nvSpPr>
        <p:spPr/>
        <p:txBody>
          <a:bodyPr/>
          <a:lstStyle/>
          <a:p>
            <a:r>
              <a:rPr lang="en-GB" dirty="0" err="1"/>
              <a:t>Voorbeelden</a:t>
            </a:r>
            <a:r>
              <a:rPr lang="en-GB" dirty="0"/>
              <a:t> query</a:t>
            </a:r>
          </a:p>
        </p:txBody>
      </p:sp>
      <p:sp>
        <p:nvSpPr>
          <p:cNvPr id="3" name="Tijdelijke aanduiding voor voettekst 2">
            <a:extLst>
              <a:ext uri="{FF2B5EF4-FFF2-40B4-BE49-F238E27FC236}">
                <a16:creationId xmlns:a16="http://schemas.microsoft.com/office/drawing/2014/main" id="{1037FAE8-BA8C-4FA6-DEF6-3A1DB5D2324A}"/>
              </a:ext>
            </a:extLst>
          </p:cNvPr>
          <p:cNvSpPr>
            <a:spLocks noGrp="1"/>
          </p:cNvSpPr>
          <p:nvPr>
            <p:ph type="ftr" sz="quarter" idx="10"/>
          </p:nvPr>
        </p:nvSpPr>
        <p:spPr/>
        <p:txBody>
          <a:bodyPr/>
          <a:lstStyle/>
          <a:p>
            <a:r>
              <a:rPr lang="en-GB" dirty="0"/>
              <a:t>Wat is het | FAIR</a:t>
            </a:r>
          </a:p>
        </p:txBody>
      </p:sp>
      <p:sp>
        <p:nvSpPr>
          <p:cNvPr id="4" name="Tijdelijke aanduiding voor dianummer 3">
            <a:extLst>
              <a:ext uri="{FF2B5EF4-FFF2-40B4-BE49-F238E27FC236}">
                <a16:creationId xmlns:a16="http://schemas.microsoft.com/office/drawing/2014/main" id="{8651272D-BC1A-C0E1-34B7-8F32BE52CEFA}"/>
              </a:ext>
            </a:extLst>
          </p:cNvPr>
          <p:cNvSpPr>
            <a:spLocks noGrp="1"/>
          </p:cNvSpPr>
          <p:nvPr>
            <p:ph type="sldNum" sz="quarter" idx="11"/>
          </p:nvPr>
        </p:nvSpPr>
        <p:spPr/>
        <p:txBody>
          <a:bodyPr/>
          <a:lstStyle/>
          <a:p>
            <a:fld id="{F33A6336-350C-4645-91C3-F74B6FAA3687}" type="slidenum">
              <a:rPr lang="en-GB" smtClean="0"/>
              <a:pPr/>
              <a:t>26</a:t>
            </a:fld>
            <a:endParaRPr lang="en-GB" dirty="0"/>
          </a:p>
        </p:txBody>
      </p:sp>
      <p:sp>
        <p:nvSpPr>
          <p:cNvPr id="5" name="Tijdelijke aanduiding voor tekst 4">
            <a:extLst>
              <a:ext uri="{FF2B5EF4-FFF2-40B4-BE49-F238E27FC236}">
                <a16:creationId xmlns:a16="http://schemas.microsoft.com/office/drawing/2014/main" id="{6F0F8AE3-FA92-1A18-5890-FBC83C92892A}"/>
              </a:ext>
            </a:extLst>
          </p:cNvPr>
          <p:cNvSpPr>
            <a:spLocks noGrp="1"/>
          </p:cNvSpPr>
          <p:nvPr>
            <p:ph type="body" sz="quarter" idx="12"/>
          </p:nvPr>
        </p:nvSpPr>
        <p:spPr>
          <a:xfrm>
            <a:off x="734536" y="1968500"/>
            <a:ext cx="10722928" cy="4425950"/>
          </a:xfrm>
        </p:spPr>
        <p:txBody>
          <a:bodyPr/>
          <a:lstStyle/>
          <a:p>
            <a:pPr algn="l"/>
            <a:r>
              <a:rPr lang="nl-NL" sz="2400" b="0" dirty="0">
                <a:solidFill>
                  <a:srgbClr val="363534"/>
                </a:solidFill>
                <a:latin typeface="Arial"/>
                <a:cs typeface="Arial"/>
                <a:hlinkClick r:id="rId2"/>
              </a:rPr>
              <a:t>CB23 voorbeeld</a:t>
            </a:r>
            <a:endParaRPr lang="nl-NL" sz="2400" b="0" dirty="0">
              <a:solidFill>
                <a:srgbClr val="363534"/>
              </a:solidFill>
              <a:latin typeface="Arial"/>
              <a:cs typeface="Arial"/>
            </a:endParaRPr>
          </a:p>
          <a:p>
            <a:pPr algn="l"/>
            <a:endParaRPr lang="nl-NL" b="0" dirty="0">
              <a:solidFill>
                <a:srgbClr val="363534"/>
              </a:solidFill>
              <a:latin typeface="Arial"/>
              <a:cs typeface="Arial"/>
            </a:endParaRPr>
          </a:p>
        </p:txBody>
      </p:sp>
    </p:spTree>
    <p:extLst>
      <p:ext uri="{BB962C8B-B14F-4D97-AF65-F5344CB8AC3E}">
        <p14:creationId xmlns:p14="http://schemas.microsoft.com/office/powerpoint/2010/main" val="3833861914"/>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D11FFA-5910-25CF-97FC-3F57A26D2F34}"/>
              </a:ext>
            </a:extLst>
          </p:cNvPr>
          <p:cNvSpPr>
            <a:spLocks noGrp="1"/>
          </p:cNvSpPr>
          <p:nvPr>
            <p:ph type="title"/>
          </p:nvPr>
        </p:nvSpPr>
        <p:spPr/>
        <p:txBody>
          <a:bodyPr/>
          <a:lstStyle/>
          <a:p>
            <a:r>
              <a:rPr lang="en-GB" dirty="0"/>
              <a:t>LinkedData </a:t>
            </a:r>
            <a:r>
              <a:rPr lang="en-GB" dirty="0" err="1"/>
              <a:t>enzo</a:t>
            </a:r>
            <a:r>
              <a:rPr lang="en-GB" dirty="0"/>
              <a:t> </a:t>
            </a:r>
            <a:r>
              <a:rPr lang="en-GB" sz="2800" dirty="0"/>
              <a:t>(‘</a:t>
            </a:r>
            <a:r>
              <a:rPr lang="en-GB" sz="2800" dirty="0" err="1"/>
              <a:t>waarschijnlijk</a:t>
            </a:r>
            <a:r>
              <a:rPr lang="en-GB" sz="2800" dirty="0"/>
              <a:t>’ de </a:t>
            </a:r>
            <a:r>
              <a:rPr lang="en-GB" sz="2800" dirty="0" err="1"/>
              <a:t>belangrijkste</a:t>
            </a:r>
            <a:r>
              <a:rPr lang="en-GB" sz="2800" dirty="0"/>
              <a:t> </a:t>
            </a:r>
            <a:r>
              <a:rPr lang="en-GB" sz="2800" dirty="0" err="1"/>
              <a:t>begrippen</a:t>
            </a:r>
            <a:r>
              <a:rPr lang="en-GB" sz="2800" dirty="0"/>
              <a:t>)</a:t>
            </a:r>
            <a:endParaRPr lang="en-GB" dirty="0"/>
          </a:p>
        </p:txBody>
      </p:sp>
      <p:sp>
        <p:nvSpPr>
          <p:cNvPr id="3" name="Tijdelijke aanduiding voor voettekst 2">
            <a:extLst>
              <a:ext uri="{FF2B5EF4-FFF2-40B4-BE49-F238E27FC236}">
                <a16:creationId xmlns:a16="http://schemas.microsoft.com/office/drawing/2014/main" id="{1037FAE8-BA8C-4FA6-DEF6-3A1DB5D2324A}"/>
              </a:ext>
            </a:extLst>
          </p:cNvPr>
          <p:cNvSpPr>
            <a:spLocks noGrp="1"/>
          </p:cNvSpPr>
          <p:nvPr>
            <p:ph type="ftr" sz="quarter" idx="10"/>
          </p:nvPr>
        </p:nvSpPr>
        <p:spPr/>
        <p:txBody>
          <a:bodyPr/>
          <a:lstStyle/>
          <a:p>
            <a:r>
              <a:rPr lang="en-GB" dirty="0"/>
              <a:t>Wat is het </a:t>
            </a:r>
          </a:p>
        </p:txBody>
      </p:sp>
      <p:sp>
        <p:nvSpPr>
          <p:cNvPr id="4" name="Tijdelijke aanduiding voor dianummer 3">
            <a:extLst>
              <a:ext uri="{FF2B5EF4-FFF2-40B4-BE49-F238E27FC236}">
                <a16:creationId xmlns:a16="http://schemas.microsoft.com/office/drawing/2014/main" id="{8651272D-BC1A-C0E1-34B7-8F32BE52CEFA}"/>
              </a:ext>
            </a:extLst>
          </p:cNvPr>
          <p:cNvSpPr>
            <a:spLocks noGrp="1"/>
          </p:cNvSpPr>
          <p:nvPr>
            <p:ph type="sldNum" sz="quarter" idx="11"/>
          </p:nvPr>
        </p:nvSpPr>
        <p:spPr/>
        <p:txBody>
          <a:bodyPr/>
          <a:lstStyle/>
          <a:p>
            <a:fld id="{F33A6336-350C-4645-91C3-F74B6FAA3687}" type="slidenum">
              <a:rPr lang="en-GB" smtClean="0"/>
              <a:pPr/>
              <a:t>27</a:t>
            </a:fld>
            <a:endParaRPr lang="en-GB" dirty="0"/>
          </a:p>
        </p:txBody>
      </p:sp>
      <p:sp>
        <p:nvSpPr>
          <p:cNvPr id="5" name="Tijdelijke aanduiding voor tekst 4">
            <a:extLst>
              <a:ext uri="{FF2B5EF4-FFF2-40B4-BE49-F238E27FC236}">
                <a16:creationId xmlns:a16="http://schemas.microsoft.com/office/drawing/2014/main" id="{6F0F8AE3-FA92-1A18-5890-FBC83C92892A}"/>
              </a:ext>
            </a:extLst>
          </p:cNvPr>
          <p:cNvSpPr>
            <a:spLocks noGrp="1"/>
          </p:cNvSpPr>
          <p:nvPr>
            <p:ph type="body" sz="quarter" idx="12"/>
          </p:nvPr>
        </p:nvSpPr>
        <p:spPr>
          <a:xfrm>
            <a:off x="874712" y="1968500"/>
            <a:ext cx="11317288" cy="4425950"/>
          </a:xfrm>
        </p:spPr>
        <p:txBody>
          <a:bodyPr/>
          <a:lstStyle/>
          <a:p>
            <a:pPr marL="342900" indent="-342900">
              <a:buFont typeface="Arial" panose="020B0604020202020204" pitchFamily="34" charset="0"/>
              <a:buChar char="•"/>
            </a:pPr>
            <a:r>
              <a:rPr lang="nl-NL" sz="2000" b="0" dirty="0"/>
              <a:t>LinkedData:  </a:t>
            </a:r>
            <a:br>
              <a:rPr lang="nl-NL" sz="2000" b="0" dirty="0"/>
            </a:br>
            <a:r>
              <a:rPr lang="nl-NL" sz="2000" b="0" i="1" dirty="0"/>
              <a:t>Set van best </a:t>
            </a:r>
            <a:r>
              <a:rPr lang="nl-NL" sz="2000" b="0" i="1" dirty="0" err="1"/>
              <a:t>practices</a:t>
            </a:r>
            <a:r>
              <a:rPr lang="nl-NL" sz="2000" b="0" i="1" dirty="0"/>
              <a:t> om gestructureerde gegevens op het web te publiceren en te verbinden</a:t>
            </a:r>
          </a:p>
          <a:p>
            <a:pPr marL="342900" indent="-342900">
              <a:buFont typeface="Arial" panose="020B0604020202020204" pitchFamily="34" charset="0"/>
              <a:buChar char="•"/>
            </a:pPr>
            <a:r>
              <a:rPr lang="nl-NL" sz="2000" b="0" dirty="0"/>
              <a:t>RDF: </a:t>
            </a:r>
            <a:br>
              <a:rPr lang="nl-NL" sz="2000" b="0" dirty="0"/>
            </a:br>
            <a:r>
              <a:rPr lang="nl-NL" sz="2000" b="0" i="1" dirty="0"/>
              <a:t>Het datamodel van LinkedData</a:t>
            </a:r>
          </a:p>
          <a:p>
            <a:pPr marL="342900" indent="-342900">
              <a:buFont typeface="Arial" panose="020B0604020202020204" pitchFamily="34" charset="0"/>
              <a:buChar char="•"/>
            </a:pPr>
            <a:r>
              <a:rPr lang="nl-NL" sz="2000" b="0" dirty="0"/>
              <a:t>Triple:</a:t>
            </a:r>
            <a:br>
              <a:rPr lang="nl-NL" sz="2000" b="0" dirty="0"/>
            </a:br>
            <a:r>
              <a:rPr lang="nl-NL" sz="2000" b="0" i="1" dirty="0"/>
              <a:t>De meeste atomaire manier van data vastlegging: subject – predicaat – object </a:t>
            </a:r>
            <a:endParaRPr lang="nl-NL" sz="2000" b="0" dirty="0"/>
          </a:p>
          <a:p>
            <a:pPr marL="342900" indent="-342900">
              <a:buFont typeface="Arial" panose="020B0604020202020204" pitchFamily="34" charset="0"/>
              <a:buChar char="•"/>
            </a:pPr>
            <a:r>
              <a:rPr lang="nl-NL" sz="2000" b="0" dirty="0"/>
              <a:t>SPARQL: </a:t>
            </a:r>
            <a:br>
              <a:rPr lang="nl-NL" sz="2000" b="0" dirty="0"/>
            </a:br>
            <a:r>
              <a:rPr lang="nl-NL" sz="2000" b="0" i="1" dirty="0"/>
              <a:t>De taal om RDF te bevragen</a:t>
            </a:r>
          </a:p>
          <a:p>
            <a:pPr marL="342900" indent="-342900">
              <a:buFont typeface="Arial" panose="020B0604020202020204" pitchFamily="34" charset="0"/>
              <a:buChar char="•"/>
            </a:pPr>
            <a:r>
              <a:rPr lang="nl-NL" sz="2000" b="0" dirty="0" err="1"/>
              <a:t>Triplestore</a:t>
            </a:r>
            <a:r>
              <a:rPr lang="nl-NL" sz="2000" b="0" dirty="0"/>
              <a:t>:</a:t>
            </a:r>
            <a:br>
              <a:rPr lang="nl-NL" sz="2000" b="0" dirty="0"/>
            </a:br>
            <a:r>
              <a:rPr lang="nl-NL" sz="2000" b="0" i="1" dirty="0"/>
              <a:t>De database voor RDF </a:t>
            </a:r>
            <a:r>
              <a:rPr lang="nl-NL" sz="2000" b="0" i="1" dirty="0" err="1"/>
              <a:t>triples</a:t>
            </a:r>
            <a:endParaRPr lang="nl-NL" sz="2000" b="0" i="1" dirty="0"/>
          </a:p>
          <a:p>
            <a:pPr marL="342900" indent="-342900">
              <a:buFont typeface="Arial" panose="020B0604020202020204" pitchFamily="34" charset="0"/>
              <a:buChar char="•"/>
            </a:pPr>
            <a:r>
              <a:rPr lang="nl-NL" sz="2000" b="0" dirty="0"/>
              <a:t>Semantisch modelleren:</a:t>
            </a:r>
            <a:br>
              <a:rPr lang="nl-NL" sz="2000" b="0" dirty="0"/>
            </a:br>
            <a:r>
              <a:rPr lang="nl-NL" sz="2000" b="0" i="1" dirty="0"/>
              <a:t>Methode om iets aan een machine uit te leggen waarbij betekenis en samenhang expliciet gemaakt wordt. </a:t>
            </a:r>
          </a:p>
          <a:p>
            <a:pPr marL="342900" indent="-342900">
              <a:buFont typeface="Arial" panose="020B0604020202020204" pitchFamily="34" charset="0"/>
              <a:buChar char="•"/>
            </a:pPr>
            <a:r>
              <a:rPr lang="nl-NL" sz="2000" b="0" dirty="0"/>
              <a:t>FAIR data:</a:t>
            </a:r>
            <a:br>
              <a:rPr lang="nl-NL" sz="2000" b="0" dirty="0"/>
            </a:br>
            <a:r>
              <a:rPr lang="nl-NL" sz="2000" b="0" i="1" dirty="0"/>
              <a:t>Data die voor mens en machine vindbaar, toegankelijk, herbruikbaar en deelbaar is</a:t>
            </a:r>
          </a:p>
          <a:p>
            <a:pPr marL="342900" indent="-342900">
              <a:buFont typeface="Arial" panose="020B0604020202020204" pitchFamily="34" charset="0"/>
              <a:buChar char="•"/>
            </a:pPr>
            <a:r>
              <a:rPr lang="nl-NL" sz="2000" b="0" dirty="0">
                <a:latin typeface="+mj-lt"/>
              </a:rPr>
              <a:t>Ontologie:</a:t>
            </a:r>
            <a:br>
              <a:rPr lang="nl-NL" sz="2000" b="0" dirty="0">
                <a:latin typeface="+mj-lt"/>
              </a:rPr>
            </a:br>
            <a:r>
              <a:rPr lang="nl-NL" sz="2000" b="0" i="1" dirty="0">
                <a:latin typeface="+mj-lt"/>
              </a:rPr>
              <a:t>Een model voor data beschreven in RDF en semantisch gemodelleerd</a:t>
            </a:r>
            <a:endParaRPr lang="nl-NL" sz="2000" b="0" dirty="0">
              <a:latin typeface="+mj-lt"/>
            </a:endParaRPr>
          </a:p>
        </p:txBody>
      </p:sp>
    </p:spTree>
    <p:extLst>
      <p:ext uri="{BB962C8B-B14F-4D97-AF65-F5344CB8AC3E}">
        <p14:creationId xmlns:p14="http://schemas.microsoft.com/office/powerpoint/2010/main" val="664750634"/>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09470C57-00BF-4A20-BCEF-38B0E0E3E77F}"/>
              </a:ext>
            </a:extLst>
          </p:cNvPr>
          <p:cNvSpPr>
            <a:spLocks noGrp="1"/>
          </p:cNvSpPr>
          <p:nvPr>
            <p:ph type="ftr" sz="quarter" idx="10"/>
          </p:nvPr>
        </p:nvSpPr>
        <p:spPr/>
        <p:txBody>
          <a:bodyPr/>
          <a:lstStyle/>
          <a:p>
            <a:r>
              <a:rPr lang="en-GB" dirty="0"/>
              <a:t>Hoe </a:t>
            </a:r>
            <a:r>
              <a:rPr lang="en-GB" dirty="0" err="1"/>
              <a:t>maak</a:t>
            </a:r>
            <a:r>
              <a:rPr lang="en-GB" dirty="0"/>
              <a:t> je het</a:t>
            </a:r>
          </a:p>
        </p:txBody>
      </p:sp>
      <p:sp>
        <p:nvSpPr>
          <p:cNvPr id="3" name="Tijdelijke aanduiding voor dianummer 2">
            <a:extLst>
              <a:ext uri="{FF2B5EF4-FFF2-40B4-BE49-F238E27FC236}">
                <a16:creationId xmlns:a16="http://schemas.microsoft.com/office/drawing/2014/main" id="{DEB16969-7199-D2BF-BDEF-A0A5A2439F42}"/>
              </a:ext>
            </a:extLst>
          </p:cNvPr>
          <p:cNvSpPr>
            <a:spLocks noGrp="1"/>
          </p:cNvSpPr>
          <p:nvPr>
            <p:ph type="sldNum" sz="quarter" idx="11"/>
          </p:nvPr>
        </p:nvSpPr>
        <p:spPr/>
        <p:txBody>
          <a:bodyPr/>
          <a:lstStyle/>
          <a:p>
            <a:fld id="{F33A6336-350C-4645-91C3-F74B6FAA3687}" type="slidenum">
              <a:rPr lang="en-GB" smtClean="0"/>
              <a:pPr/>
              <a:t>28</a:t>
            </a:fld>
            <a:endParaRPr lang="en-GB" dirty="0"/>
          </a:p>
        </p:txBody>
      </p:sp>
      <p:sp>
        <p:nvSpPr>
          <p:cNvPr id="9" name="Titel 8">
            <a:extLst>
              <a:ext uri="{FF2B5EF4-FFF2-40B4-BE49-F238E27FC236}">
                <a16:creationId xmlns:a16="http://schemas.microsoft.com/office/drawing/2014/main" id="{2279A034-8885-1AEB-A574-505B11FB4E11}"/>
              </a:ext>
            </a:extLst>
          </p:cNvPr>
          <p:cNvSpPr>
            <a:spLocks noGrp="1"/>
          </p:cNvSpPr>
          <p:nvPr>
            <p:ph type="title"/>
          </p:nvPr>
        </p:nvSpPr>
        <p:spPr/>
        <p:txBody>
          <a:bodyPr/>
          <a:lstStyle/>
          <a:p>
            <a:r>
              <a:rPr lang="nl-NL" dirty="0"/>
              <a:t>Tools</a:t>
            </a:r>
          </a:p>
        </p:txBody>
      </p:sp>
      <p:sp>
        <p:nvSpPr>
          <p:cNvPr id="13" name="Tijdelijke aanduiding voor tekst 5">
            <a:extLst>
              <a:ext uri="{FF2B5EF4-FFF2-40B4-BE49-F238E27FC236}">
                <a16:creationId xmlns:a16="http://schemas.microsoft.com/office/drawing/2014/main" id="{2E656775-1EA0-9BB4-ECB9-A4E9469C367E}"/>
              </a:ext>
            </a:extLst>
          </p:cNvPr>
          <p:cNvSpPr txBox="1">
            <a:spLocks/>
          </p:cNvSpPr>
          <p:nvPr/>
        </p:nvSpPr>
        <p:spPr>
          <a:xfrm>
            <a:off x="845777" y="1874817"/>
            <a:ext cx="1408325" cy="442595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sz="24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1800" b="0" kern="1200">
                <a:solidFill>
                  <a:schemeClr val="tx1"/>
                </a:solidFill>
                <a:latin typeface="+mn-lt"/>
                <a:ea typeface="+mn-ea"/>
                <a:cs typeface="+mn-cs"/>
              </a:defRPr>
            </a:lvl2pPr>
            <a:lvl3pPr marL="0" indent="0" algn="l" defTabSz="914400" rtl="0" eaLnBrk="1" latinLnBrk="0" hangingPunct="1">
              <a:lnSpc>
                <a:spcPct val="100000"/>
              </a:lnSpc>
              <a:spcBef>
                <a:spcPts val="1400"/>
              </a:spcBef>
              <a:spcAft>
                <a:spcPts val="0"/>
              </a:spcAft>
              <a:buFont typeface="Arial" panose="020B0604020202020204" pitchFamily="34" charset="0"/>
              <a:buNone/>
              <a:defRPr sz="1600" b="0" kern="1200">
                <a:solidFill>
                  <a:schemeClr val="tx1"/>
                </a:solidFill>
                <a:latin typeface="+mn-lt"/>
                <a:ea typeface="+mn-ea"/>
                <a:cs typeface="+mn-cs"/>
              </a:defRPr>
            </a:lvl3pPr>
            <a:lvl4pPr marL="144000" indent="-144000" algn="l" defTabSz="914400" rtl="0" eaLnBrk="1" latinLnBrk="0" hangingPunct="1">
              <a:lnSpc>
                <a:spcPct val="100000"/>
              </a:lnSpc>
              <a:spcBef>
                <a:spcPts val="800"/>
              </a:spcBef>
              <a:spcAft>
                <a:spcPts val="0"/>
              </a:spcAft>
              <a:buFont typeface="Arial" panose="020B0604020202020204" pitchFamily="34" charset="0"/>
              <a:buChar char="•"/>
              <a:defRPr sz="1600" b="0" kern="1200">
                <a:solidFill>
                  <a:schemeClr val="tx1"/>
                </a:solidFill>
                <a:latin typeface="+mn-lt"/>
                <a:ea typeface="+mn-ea"/>
                <a:cs typeface="+mn-cs"/>
              </a:defRPr>
            </a:lvl4pPr>
            <a:lvl5pPr marL="288000" indent="-144000" algn="l" defTabSz="914400" rtl="0" eaLnBrk="1" latinLnBrk="0" hangingPunct="1">
              <a:lnSpc>
                <a:spcPct val="100000"/>
              </a:lnSpc>
              <a:spcBef>
                <a:spcPts val="0"/>
              </a:spcBef>
              <a:spcAft>
                <a:spcPts val="0"/>
              </a:spcAft>
              <a:buFont typeface="Systeemlettertype regulier"/>
              <a:buChar char="-"/>
              <a:tabLst/>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400" b="0" i="1" dirty="0"/>
              <a:t>! Dit is een onvolledig overzicht van de tools die ik wel eens gebruik op een schaal die ik verzonnen heb</a:t>
            </a:r>
          </a:p>
        </p:txBody>
      </p:sp>
      <p:sp>
        <p:nvSpPr>
          <p:cNvPr id="5" name="Arrow: Quad 4">
            <a:extLst>
              <a:ext uri="{FF2B5EF4-FFF2-40B4-BE49-F238E27FC236}">
                <a16:creationId xmlns:a16="http://schemas.microsoft.com/office/drawing/2014/main" id="{803B568C-9262-2380-DED0-11A6D4BE00FB}"/>
              </a:ext>
            </a:extLst>
          </p:cNvPr>
          <p:cNvSpPr/>
          <p:nvPr/>
        </p:nvSpPr>
        <p:spPr>
          <a:xfrm>
            <a:off x="4442635" y="982431"/>
            <a:ext cx="5660066" cy="5549734"/>
          </a:xfrm>
          <a:prstGeom prst="quadArrow">
            <a:avLst>
              <a:gd name="adj1" fmla="val 2529"/>
              <a:gd name="adj2" fmla="val 242"/>
              <a:gd name="adj3" fmla="val 225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2D1E7EE-D7EF-2593-FC18-638D29A06DC6}"/>
              </a:ext>
            </a:extLst>
          </p:cNvPr>
          <p:cNvSpPr txBox="1"/>
          <p:nvPr/>
        </p:nvSpPr>
        <p:spPr>
          <a:xfrm>
            <a:off x="4442635" y="1087738"/>
            <a:ext cx="1901458" cy="369332"/>
          </a:xfrm>
          <a:prstGeom prst="rect">
            <a:avLst/>
          </a:prstGeom>
          <a:noFill/>
        </p:spPr>
        <p:txBody>
          <a:bodyPr wrap="square" rtlCol="0">
            <a:spAutoFit/>
          </a:bodyPr>
          <a:lstStyle/>
          <a:p>
            <a:r>
              <a:rPr lang="nl-NL" b="1" dirty="0"/>
              <a:t>Triple store / LDP</a:t>
            </a:r>
            <a:endParaRPr lang="en-US" b="1" dirty="0"/>
          </a:p>
        </p:txBody>
      </p:sp>
      <p:sp>
        <p:nvSpPr>
          <p:cNvPr id="15" name="TextBox 14">
            <a:extLst>
              <a:ext uri="{FF2B5EF4-FFF2-40B4-BE49-F238E27FC236}">
                <a16:creationId xmlns:a16="http://schemas.microsoft.com/office/drawing/2014/main" id="{2A3DD807-2DC6-F860-EADD-E1517AD072EC}"/>
              </a:ext>
            </a:extLst>
          </p:cNvPr>
          <p:cNvSpPr txBox="1"/>
          <p:nvPr/>
        </p:nvSpPr>
        <p:spPr>
          <a:xfrm>
            <a:off x="4442634" y="6162833"/>
            <a:ext cx="2043226" cy="369332"/>
          </a:xfrm>
          <a:prstGeom prst="rect">
            <a:avLst/>
          </a:prstGeom>
          <a:noFill/>
        </p:spPr>
        <p:txBody>
          <a:bodyPr wrap="square" rtlCol="0">
            <a:spAutoFit/>
          </a:bodyPr>
          <a:lstStyle/>
          <a:p>
            <a:r>
              <a:rPr lang="nl-NL" b="1" dirty="0" err="1"/>
              <a:t>Text</a:t>
            </a:r>
            <a:r>
              <a:rPr lang="nl-NL" b="1" dirty="0"/>
              <a:t> triple editor</a:t>
            </a:r>
            <a:endParaRPr lang="en-US" b="1" dirty="0"/>
          </a:p>
        </p:txBody>
      </p:sp>
      <p:sp>
        <p:nvSpPr>
          <p:cNvPr id="16" name="TextBox 15">
            <a:extLst>
              <a:ext uri="{FF2B5EF4-FFF2-40B4-BE49-F238E27FC236}">
                <a16:creationId xmlns:a16="http://schemas.microsoft.com/office/drawing/2014/main" id="{556DF633-4E16-6921-AD88-0E39DF678D27}"/>
              </a:ext>
            </a:extLst>
          </p:cNvPr>
          <p:cNvSpPr txBox="1"/>
          <p:nvPr/>
        </p:nvSpPr>
        <p:spPr>
          <a:xfrm>
            <a:off x="8548575" y="6162833"/>
            <a:ext cx="1725545" cy="369332"/>
          </a:xfrm>
          <a:prstGeom prst="rect">
            <a:avLst/>
          </a:prstGeom>
          <a:noFill/>
        </p:spPr>
        <p:txBody>
          <a:bodyPr wrap="square" rtlCol="0">
            <a:spAutoFit/>
          </a:bodyPr>
          <a:lstStyle/>
          <a:p>
            <a:pPr algn="r"/>
            <a:r>
              <a:rPr lang="nl-NL" b="1" dirty="0" err="1"/>
              <a:t>Ontology</a:t>
            </a:r>
            <a:r>
              <a:rPr lang="nl-NL" b="1" dirty="0"/>
              <a:t> editor</a:t>
            </a:r>
            <a:endParaRPr lang="en-US" b="1" dirty="0"/>
          </a:p>
        </p:txBody>
      </p:sp>
      <p:sp>
        <p:nvSpPr>
          <p:cNvPr id="17" name="TextBox 16">
            <a:extLst>
              <a:ext uri="{FF2B5EF4-FFF2-40B4-BE49-F238E27FC236}">
                <a16:creationId xmlns:a16="http://schemas.microsoft.com/office/drawing/2014/main" id="{F735B700-0A33-9280-6CFF-68C3D7053EE9}"/>
              </a:ext>
            </a:extLst>
          </p:cNvPr>
          <p:cNvSpPr txBox="1"/>
          <p:nvPr/>
        </p:nvSpPr>
        <p:spPr>
          <a:xfrm>
            <a:off x="8840973" y="1087738"/>
            <a:ext cx="1261730" cy="369332"/>
          </a:xfrm>
          <a:prstGeom prst="rect">
            <a:avLst/>
          </a:prstGeom>
          <a:noFill/>
        </p:spPr>
        <p:txBody>
          <a:bodyPr wrap="square" rtlCol="0">
            <a:spAutoFit/>
          </a:bodyPr>
          <a:lstStyle/>
          <a:p>
            <a:pPr algn="r"/>
            <a:r>
              <a:rPr lang="nl-NL" b="1" dirty="0"/>
              <a:t>Convertor</a:t>
            </a:r>
            <a:endParaRPr lang="en-US" b="1" dirty="0"/>
          </a:p>
        </p:txBody>
      </p:sp>
      <p:sp>
        <p:nvSpPr>
          <p:cNvPr id="18" name="TextBox 17">
            <a:extLst>
              <a:ext uri="{FF2B5EF4-FFF2-40B4-BE49-F238E27FC236}">
                <a16:creationId xmlns:a16="http://schemas.microsoft.com/office/drawing/2014/main" id="{A404889F-F178-8617-79EB-F4D0EA139EB7}"/>
              </a:ext>
            </a:extLst>
          </p:cNvPr>
          <p:cNvSpPr txBox="1"/>
          <p:nvPr/>
        </p:nvSpPr>
        <p:spPr>
          <a:xfrm>
            <a:off x="8033246" y="4420976"/>
            <a:ext cx="1918827" cy="307777"/>
          </a:xfrm>
          <a:prstGeom prst="rect">
            <a:avLst/>
          </a:prstGeom>
          <a:noFill/>
        </p:spPr>
        <p:txBody>
          <a:bodyPr wrap="square" rtlCol="0">
            <a:spAutoFit/>
          </a:bodyPr>
          <a:lstStyle/>
          <a:p>
            <a:r>
              <a:rPr lang="nl-NL" sz="1400" i="1" dirty="0"/>
              <a:t>Laces Library Manager</a:t>
            </a:r>
            <a:endParaRPr lang="en-US" sz="1400" i="1" dirty="0"/>
          </a:p>
        </p:txBody>
      </p:sp>
      <p:sp>
        <p:nvSpPr>
          <p:cNvPr id="19" name="TextBox 18">
            <a:extLst>
              <a:ext uri="{FF2B5EF4-FFF2-40B4-BE49-F238E27FC236}">
                <a16:creationId xmlns:a16="http://schemas.microsoft.com/office/drawing/2014/main" id="{C66484F6-3583-1CDC-560A-21FF63D0A570}"/>
              </a:ext>
            </a:extLst>
          </p:cNvPr>
          <p:cNvSpPr txBox="1"/>
          <p:nvPr/>
        </p:nvSpPr>
        <p:spPr>
          <a:xfrm>
            <a:off x="5704365" y="1687233"/>
            <a:ext cx="1488558" cy="307777"/>
          </a:xfrm>
          <a:prstGeom prst="rect">
            <a:avLst/>
          </a:prstGeom>
          <a:noFill/>
        </p:spPr>
        <p:txBody>
          <a:bodyPr wrap="square" rtlCol="0">
            <a:spAutoFit/>
          </a:bodyPr>
          <a:lstStyle/>
          <a:p>
            <a:r>
              <a:rPr lang="nl-NL" sz="1400" i="1" dirty="0"/>
              <a:t>Laces HUB</a:t>
            </a:r>
            <a:endParaRPr lang="en-US" sz="1400" i="1" dirty="0"/>
          </a:p>
        </p:txBody>
      </p:sp>
      <p:sp>
        <p:nvSpPr>
          <p:cNvPr id="20" name="TextBox 19">
            <a:extLst>
              <a:ext uri="{FF2B5EF4-FFF2-40B4-BE49-F238E27FC236}">
                <a16:creationId xmlns:a16="http://schemas.microsoft.com/office/drawing/2014/main" id="{928F3948-0249-E210-8653-134916C1823F}"/>
              </a:ext>
            </a:extLst>
          </p:cNvPr>
          <p:cNvSpPr txBox="1"/>
          <p:nvPr/>
        </p:nvSpPr>
        <p:spPr>
          <a:xfrm>
            <a:off x="6088912" y="2071284"/>
            <a:ext cx="1488558" cy="307777"/>
          </a:xfrm>
          <a:prstGeom prst="rect">
            <a:avLst/>
          </a:prstGeom>
          <a:noFill/>
        </p:spPr>
        <p:txBody>
          <a:bodyPr wrap="square" rtlCol="0">
            <a:spAutoFit/>
          </a:bodyPr>
          <a:lstStyle/>
          <a:p>
            <a:r>
              <a:rPr lang="nl-NL" sz="1400" i="1" dirty="0" err="1"/>
              <a:t>GraphDB</a:t>
            </a:r>
            <a:endParaRPr lang="en-US" sz="1400" i="1" dirty="0"/>
          </a:p>
        </p:txBody>
      </p:sp>
      <p:sp>
        <p:nvSpPr>
          <p:cNvPr id="21" name="TextBox 20">
            <a:extLst>
              <a:ext uri="{FF2B5EF4-FFF2-40B4-BE49-F238E27FC236}">
                <a16:creationId xmlns:a16="http://schemas.microsoft.com/office/drawing/2014/main" id="{5D3C085E-FCF7-BC62-B655-8BFC2005F089}"/>
              </a:ext>
            </a:extLst>
          </p:cNvPr>
          <p:cNvSpPr txBox="1"/>
          <p:nvPr/>
        </p:nvSpPr>
        <p:spPr>
          <a:xfrm>
            <a:off x="6344093" y="2528021"/>
            <a:ext cx="1488558" cy="307777"/>
          </a:xfrm>
          <a:prstGeom prst="rect">
            <a:avLst/>
          </a:prstGeom>
          <a:noFill/>
        </p:spPr>
        <p:txBody>
          <a:bodyPr wrap="square" rtlCol="0">
            <a:spAutoFit/>
          </a:bodyPr>
          <a:lstStyle/>
          <a:p>
            <a:r>
              <a:rPr lang="nl-NL" sz="1400" i="1" dirty="0" err="1"/>
              <a:t>TriplyDB</a:t>
            </a:r>
            <a:endParaRPr lang="en-US" sz="1400" i="1" dirty="0"/>
          </a:p>
        </p:txBody>
      </p:sp>
      <p:sp>
        <p:nvSpPr>
          <p:cNvPr id="22" name="TextBox 21">
            <a:extLst>
              <a:ext uri="{FF2B5EF4-FFF2-40B4-BE49-F238E27FC236}">
                <a16:creationId xmlns:a16="http://schemas.microsoft.com/office/drawing/2014/main" id="{D347F5AE-B6F5-61A0-5B2B-A4CCE358F7AC}"/>
              </a:ext>
            </a:extLst>
          </p:cNvPr>
          <p:cNvSpPr txBox="1"/>
          <p:nvPr/>
        </p:nvSpPr>
        <p:spPr>
          <a:xfrm>
            <a:off x="7922789" y="5792628"/>
            <a:ext cx="1488558" cy="307777"/>
          </a:xfrm>
          <a:prstGeom prst="rect">
            <a:avLst/>
          </a:prstGeom>
          <a:noFill/>
        </p:spPr>
        <p:txBody>
          <a:bodyPr wrap="square" rtlCol="0">
            <a:spAutoFit/>
          </a:bodyPr>
          <a:lstStyle/>
          <a:p>
            <a:r>
              <a:rPr lang="nl-NL" sz="1400" i="1" dirty="0"/>
              <a:t>(Web)</a:t>
            </a:r>
            <a:r>
              <a:rPr lang="nl-NL" sz="1400" i="1" dirty="0" err="1"/>
              <a:t>Protogé</a:t>
            </a:r>
            <a:endParaRPr lang="en-US" sz="1400" i="1" dirty="0"/>
          </a:p>
        </p:txBody>
      </p:sp>
      <p:sp>
        <p:nvSpPr>
          <p:cNvPr id="23" name="TextBox 22">
            <a:extLst>
              <a:ext uri="{FF2B5EF4-FFF2-40B4-BE49-F238E27FC236}">
                <a16:creationId xmlns:a16="http://schemas.microsoft.com/office/drawing/2014/main" id="{D3117B41-1519-0507-E528-B4F2622EF39E}"/>
              </a:ext>
            </a:extLst>
          </p:cNvPr>
          <p:cNvSpPr txBox="1"/>
          <p:nvPr/>
        </p:nvSpPr>
        <p:spPr>
          <a:xfrm>
            <a:off x="7969868" y="5466746"/>
            <a:ext cx="1742206" cy="307777"/>
          </a:xfrm>
          <a:prstGeom prst="rect">
            <a:avLst/>
          </a:prstGeom>
          <a:noFill/>
        </p:spPr>
        <p:txBody>
          <a:bodyPr wrap="square" rtlCol="0">
            <a:spAutoFit/>
          </a:bodyPr>
          <a:lstStyle/>
          <a:p>
            <a:r>
              <a:rPr lang="nl-NL" sz="1400" i="1" dirty="0" err="1"/>
              <a:t>Topbraid</a:t>
            </a:r>
            <a:r>
              <a:rPr lang="nl-NL" sz="1400" i="1" dirty="0"/>
              <a:t> Composer</a:t>
            </a:r>
            <a:endParaRPr lang="en-US" sz="1400" i="1" dirty="0"/>
          </a:p>
        </p:txBody>
      </p:sp>
      <p:sp>
        <p:nvSpPr>
          <p:cNvPr id="24" name="TextBox 23">
            <a:extLst>
              <a:ext uri="{FF2B5EF4-FFF2-40B4-BE49-F238E27FC236}">
                <a16:creationId xmlns:a16="http://schemas.microsoft.com/office/drawing/2014/main" id="{3E5A2BE1-1B45-131F-CDB6-66E59A91DBBC}"/>
              </a:ext>
            </a:extLst>
          </p:cNvPr>
          <p:cNvSpPr txBox="1"/>
          <p:nvPr/>
        </p:nvSpPr>
        <p:spPr>
          <a:xfrm>
            <a:off x="7969870" y="5140865"/>
            <a:ext cx="1742206" cy="307777"/>
          </a:xfrm>
          <a:prstGeom prst="rect">
            <a:avLst/>
          </a:prstGeom>
          <a:noFill/>
        </p:spPr>
        <p:txBody>
          <a:bodyPr wrap="square" rtlCol="0">
            <a:spAutoFit/>
          </a:bodyPr>
          <a:lstStyle/>
          <a:p>
            <a:r>
              <a:rPr lang="nl-NL" sz="1400" i="1" dirty="0" err="1"/>
              <a:t>VocBench</a:t>
            </a:r>
            <a:endParaRPr lang="en-US" sz="1400" i="1" dirty="0"/>
          </a:p>
        </p:txBody>
      </p:sp>
      <p:sp>
        <p:nvSpPr>
          <p:cNvPr id="25" name="TextBox 24">
            <a:extLst>
              <a:ext uri="{FF2B5EF4-FFF2-40B4-BE49-F238E27FC236}">
                <a16:creationId xmlns:a16="http://schemas.microsoft.com/office/drawing/2014/main" id="{A713CE43-EF9B-7DE7-661A-740E68DBDC6E}"/>
              </a:ext>
            </a:extLst>
          </p:cNvPr>
          <p:cNvSpPr txBox="1"/>
          <p:nvPr/>
        </p:nvSpPr>
        <p:spPr>
          <a:xfrm>
            <a:off x="4433950" y="5697579"/>
            <a:ext cx="1918827" cy="307777"/>
          </a:xfrm>
          <a:prstGeom prst="rect">
            <a:avLst/>
          </a:prstGeom>
          <a:noFill/>
        </p:spPr>
        <p:txBody>
          <a:bodyPr wrap="square" rtlCol="0">
            <a:spAutoFit/>
          </a:bodyPr>
          <a:lstStyle/>
          <a:p>
            <a:r>
              <a:rPr lang="nl-NL" sz="1400" i="1" dirty="0"/>
              <a:t>Visual Studio Code</a:t>
            </a:r>
            <a:endParaRPr lang="en-US" sz="1400" i="1" dirty="0"/>
          </a:p>
        </p:txBody>
      </p:sp>
      <p:sp>
        <p:nvSpPr>
          <p:cNvPr id="26" name="TextBox 25">
            <a:extLst>
              <a:ext uri="{FF2B5EF4-FFF2-40B4-BE49-F238E27FC236}">
                <a16:creationId xmlns:a16="http://schemas.microsoft.com/office/drawing/2014/main" id="{C89F4DF9-279E-B1FA-E2CE-039948707CB4}"/>
              </a:ext>
            </a:extLst>
          </p:cNvPr>
          <p:cNvSpPr txBox="1"/>
          <p:nvPr/>
        </p:nvSpPr>
        <p:spPr>
          <a:xfrm>
            <a:off x="4442635" y="5402000"/>
            <a:ext cx="1918827" cy="307777"/>
          </a:xfrm>
          <a:prstGeom prst="rect">
            <a:avLst/>
          </a:prstGeom>
          <a:noFill/>
        </p:spPr>
        <p:txBody>
          <a:bodyPr wrap="square" rtlCol="0">
            <a:spAutoFit/>
          </a:bodyPr>
          <a:lstStyle/>
          <a:p>
            <a:r>
              <a:rPr lang="nl-NL" sz="1400" i="1" dirty="0" err="1"/>
              <a:t>Notepad</a:t>
            </a:r>
            <a:r>
              <a:rPr lang="nl-NL" sz="1400" i="1" dirty="0"/>
              <a:t>++</a:t>
            </a:r>
            <a:endParaRPr lang="en-US" sz="1400" i="1" dirty="0"/>
          </a:p>
        </p:txBody>
      </p:sp>
      <p:sp>
        <p:nvSpPr>
          <p:cNvPr id="27" name="TextBox 26">
            <a:extLst>
              <a:ext uri="{FF2B5EF4-FFF2-40B4-BE49-F238E27FC236}">
                <a16:creationId xmlns:a16="http://schemas.microsoft.com/office/drawing/2014/main" id="{0A6EBE71-30BE-D047-6309-7A476FDFD3E2}"/>
              </a:ext>
            </a:extLst>
          </p:cNvPr>
          <p:cNvSpPr txBox="1"/>
          <p:nvPr/>
        </p:nvSpPr>
        <p:spPr>
          <a:xfrm>
            <a:off x="6428495" y="4661095"/>
            <a:ext cx="666965" cy="307777"/>
          </a:xfrm>
          <a:prstGeom prst="rect">
            <a:avLst/>
          </a:prstGeom>
          <a:noFill/>
        </p:spPr>
        <p:txBody>
          <a:bodyPr wrap="square" rtlCol="0">
            <a:spAutoFit/>
          </a:bodyPr>
          <a:lstStyle/>
          <a:p>
            <a:r>
              <a:rPr lang="nl-NL" sz="1400" i="1" dirty="0"/>
              <a:t>Excel</a:t>
            </a:r>
            <a:endParaRPr lang="en-US" sz="1400" i="1" dirty="0"/>
          </a:p>
        </p:txBody>
      </p:sp>
      <p:sp>
        <p:nvSpPr>
          <p:cNvPr id="28" name="TextBox 27">
            <a:extLst>
              <a:ext uri="{FF2B5EF4-FFF2-40B4-BE49-F238E27FC236}">
                <a16:creationId xmlns:a16="http://schemas.microsoft.com/office/drawing/2014/main" id="{C101CA99-4CDD-FBF5-E894-2203E54CB2A6}"/>
              </a:ext>
            </a:extLst>
          </p:cNvPr>
          <p:cNvSpPr txBox="1"/>
          <p:nvPr/>
        </p:nvSpPr>
        <p:spPr>
          <a:xfrm>
            <a:off x="5213261" y="2940817"/>
            <a:ext cx="1027817" cy="307777"/>
          </a:xfrm>
          <a:prstGeom prst="rect">
            <a:avLst/>
          </a:prstGeom>
          <a:noFill/>
        </p:spPr>
        <p:txBody>
          <a:bodyPr wrap="square" rtlCol="0">
            <a:spAutoFit/>
          </a:bodyPr>
          <a:lstStyle/>
          <a:p>
            <a:r>
              <a:rPr lang="nl-NL" sz="1400" i="1" dirty="0" err="1"/>
              <a:t>YaSGUI</a:t>
            </a:r>
            <a:endParaRPr lang="en-US" sz="1400" i="1" dirty="0"/>
          </a:p>
        </p:txBody>
      </p:sp>
      <p:sp>
        <p:nvSpPr>
          <p:cNvPr id="29" name="TextBox 28">
            <a:extLst>
              <a:ext uri="{FF2B5EF4-FFF2-40B4-BE49-F238E27FC236}">
                <a16:creationId xmlns:a16="http://schemas.microsoft.com/office/drawing/2014/main" id="{7FF1AA63-3FC4-C940-C739-F8A55F786494}"/>
              </a:ext>
            </a:extLst>
          </p:cNvPr>
          <p:cNvSpPr txBox="1"/>
          <p:nvPr/>
        </p:nvSpPr>
        <p:spPr>
          <a:xfrm>
            <a:off x="7384309" y="3214059"/>
            <a:ext cx="1918827" cy="307777"/>
          </a:xfrm>
          <a:prstGeom prst="rect">
            <a:avLst/>
          </a:prstGeom>
          <a:noFill/>
        </p:spPr>
        <p:txBody>
          <a:bodyPr wrap="square" rtlCol="0">
            <a:spAutoFit/>
          </a:bodyPr>
          <a:lstStyle/>
          <a:p>
            <a:r>
              <a:rPr lang="nl-NL" sz="1400" i="1" dirty="0"/>
              <a:t>SKOS Play !</a:t>
            </a:r>
            <a:endParaRPr lang="en-US" sz="1400" i="1" dirty="0"/>
          </a:p>
        </p:txBody>
      </p:sp>
      <p:sp>
        <p:nvSpPr>
          <p:cNvPr id="30" name="TextBox 29">
            <a:extLst>
              <a:ext uri="{FF2B5EF4-FFF2-40B4-BE49-F238E27FC236}">
                <a16:creationId xmlns:a16="http://schemas.microsoft.com/office/drawing/2014/main" id="{C200183A-7F7F-556E-4467-7C3F43F998FF}"/>
              </a:ext>
            </a:extLst>
          </p:cNvPr>
          <p:cNvSpPr txBox="1"/>
          <p:nvPr/>
        </p:nvSpPr>
        <p:spPr>
          <a:xfrm>
            <a:off x="7401793" y="2852046"/>
            <a:ext cx="1918827" cy="307777"/>
          </a:xfrm>
          <a:prstGeom prst="rect">
            <a:avLst/>
          </a:prstGeom>
          <a:noFill/>
        </p:spPr>
        <p:txBody>
          <a:bodyPr wrap="square" rtlCol="0">
            <a:spAutoFit/>
          </a:bodyPr>
          <a:lstStyle/>
          <a:p>
            <a:r>
              <a:rPr lang="nl-NL" sz="1400" i="1" dirty="0"/>
              <a:t>isSemantic.net</a:t>
            </a:r>
            <a:endParaRPr lang="en-US" sz="1400" i="1" dirty="0"/>
          </a:p>
        </p:txBody>
      </p:sp>
      <p:sp>
        <p:nvSpPr>
          <p:cNvPr id="31" name="TextBox 30">
            <a:extLst>
              <a:ext uri="{FF2B5EF4-FFF2-40B4-BE49-F238E27FC236}">
                <a16:creationId xmlns:a16="http://schemas.microsoft.com/office/drawing/2014/main" id="{B1A61F17-472D-908A-F5C2-4323F7109697}"/>
              </a:ext>
            </a:extLst>
          </p:cNvPr>
          <p:cNvSpPr txBox="1"/>
          <p:nvPr/>
        </p:nvSpPr>
        <p:spPr>
          <a:xfrm>
            <a:off x="9429895" y="1660277"/>
            <a:ext cx="844225" cy="307777"/>
          </a:xfrm>
          <a:prstGeom prst="rect">
            <a:avLst/>
          </a:prstGeom>
          <a:noFill/>
        </p:spPr>
        <p:txBody>
          <a:bodyPr wrap="square" rtlCol="0">
            <a:spAutoFit/>
          </a:bodyPr>
          <a:lstStyle/>
          <a:p>
            <a:r>
              <a:rPr lang="nl-NL" sz="1400" i="1" dirty="0"/>
              <a:t>RML</a:t>
            </a:r>
            <a:endParaRPr lang="en-US" sz="1400" i="1" dirty="0"/>
          </a:p>
        </p:txBody>
      </p:sp>
      <p:sp>
        <p:nvSpPr>
          <p:cNvPr id="32" name="TextBox 31">
            <a:extLst>
              <a:ext uri="{FF2B5EF4-FFF2-40B4-BE49-F238E27FC236}">
                <a16:creationId xmlns:a16="http://schemas.microsoft.com/office/drawing/2014/main" id="{5B3464AA-54FD-4A88-8B97-F5C4B9321CB6}"/>
              </a:ext>
            </a:extLst>
          </p:cNvPr>
          <p:cNvSpPr txBox="1"/>
          <p:nvPr/>
        </p:nvSpPr>
        <p:spPr>
          <a:xfrm>
            <a:off x="4442633" y="1682974"/>
            <a:ext cx="1027817" cy="307777"/>
          </a:xfrm>
          <a:prstGeom prst="rect">
            <a:avLst/>
          </a:prstGeom>
          <a:noFill/>
        </p:spPr>
        <p:txBody>
          <a:bodyPr wrap="square" rtlCol="0">
            <a:spAutoFit/>
          </a:bodyPr>
          <a:lstStyle/>
          <a:p>
            <a:r>
              <a:rPr lang="nl-NL" sz="1400" i="1" dirty="0"/>
              <a:t>Jena </a:t>
            </a:r>
            <a:r>
              <a:rPr lang="nl-NL" sz="1400" i="1" dirty="0" err="1"/>
              <a:t>Fuseki</a:t>
            </a:r>
            <a:endParaRPr lang="en-US" sz="1400" i="1" dirty="0"/>
          </a:p>
        </p:txBody>
      </p:sp>
      <p:sp>
        <p:nvSpPr>
          <p:cNvPr id="33" name="TextBox 32">
            <a:extLst>
              <a:ext uri="{FF2B5EF4-FFF2-40B4-BE49-F238E27FC236}">
                <a16:creationId xmlns:a16="http://schemas.microsoft.com/office/drawing/2014/main" id="{40CD7802-C829-916A-1395-AD765E17C827}"/>
              </a:ext>
            </a:extLst>
          </p:cNvPr>
          <p:cNvSpPr txBox="1"/>
          <p:nvPr/>
        </p:nvSpPr>
        <p:spPr>
          <a:xfrm>
            <a:off x="4456518" y="1945017"/>
            <a:ext cx="1027817" cy="307777"/>
          </a:xfrm>
          <a:prstGeom prst="rect">
            <a:avLst/>
          </a:prstGeom>
          <a:noFill/>
        </p:spPr>
        <p:txBody>
          <a:bodyPr wrap="square" rtlCol="0">
            <a:spAutoFit/>
          </a:bodyPr>
          <a:lstStyle/>
          <a:p>
            <a:r>
              <a:rPr lang="nl-NL" sz="1400" i="1" dirty="0" err="1"/>
              <a:t>RDFox</a:t>
            </a:r>
            <a:endParaRPr lang="en-US" sz="1400" i="1" dirty="0"/>
          </a:p>
        </p:txBody>
      </p:sp>
      <p:sp>
        <p:nvSpPr>
          <p:cNvPr id="34" name="TextBox 33">
            <a:extLst>
              <a:ext uri="{FF2B5EF4-FFF2-40B4-BE49-F238E27FC236}">
                <a16:creationId xmlns:a16="http://schemas.microsoft.com/office/drawing/2014/main" id="{14337FE0-5ECD-B0CB-A95F-4BD6DFBB6D10}"/>
              </a:ext>
            </a:extLst>
          </p:cNvPr>
          <p:cNvSpPr txBox="1"/>
          <p:nvPr/>
        </p:nvSpPr>
        <p:spPr>
          <a:xfrm>
            <a:off x="4448833" y="2246695"/>
            <a:ext cx="1027817" cy="307777"/>
          </a:xfrm>
          <a:prstGeom prst="rect">
            <a:avLst/>
          </a:prstGeom>
          <a:noFill/>
        </p:spPr>
        <p:txBody>
          <a:bodyPr wrap="square" rtlCol="0">
            <a:spAutoFit/>
          </a:bodyPr>
          <a:lstStyle/>
          <a:p>
            <a:r>
              <a:rPr lang="nl-NL" sz="1400" i="1" dirty="0" err="1"/>
              <a:t>Virtuoso</a:t>
            </a:r>
            <a:endParaRPr lang="en-US" sz="1400" i="1" dirty="0"/>
          </a:p>
        </p:txBody>
      </p:sp>
      <p:sp>
        <p:nvSpPr>
          <p:cNvPr id="35" name="TextBox 34">
            <a:extLst>
              <a:ext uri="{FF2B5EF4-FFF2-40B4-BE49-F238E27FC236}">
                <a16:creationId xmlns:a16="http://schemas.microsoft.com/office/drawing/2014/main" id="{DA4C6701-7CCE-2850-62E8-76DD4289E831}"/>
              </a:ext>
            </a:extLst>
          </p:cNvPr>
          <p:cNvSpPr txBox="1"/>
          <p:nvPr/>
        </p:nvSpPr>
        <p:spPr>
          <a:xfrm>
            <a:off x="7748421" y="2021612"/>
            <a:ext cx="1554715" cy="307777"/>
          </a:xfrm>
          <a:prstGeom prst="rect">
            <a:avLst/>
          </a:prstGeom>
          <a:noFill/>
        </p:spPr>
        <p:txBody>
          <a:bodyPr wrap="square" rtlCol="0">
            <a:spAutoFit/>
          </a:bodyPr>
          <a:lstStyle/>
          <a:p>
            <a:r>
              <a:rPr lang="nl-NL" sz="1400" i="1" dirty="0"/>
              <a:t>SPARQL </a:t>
            </a:r>
            <a:r>
              <a:rPr lang="nl-NL" sz="1400" i="1" dirty="0" err="1"/>
              <a:t>Anything</a:t>
            </a:r>
            <a:endParaRPr lang="en-US" sz="1400" i="1" dirty="0"/>
          </a:p>
        </p:txBody>
      </p:sp>
      <p:sp>
        <p:nvSpPr>
          <p:cNvPr id="36" name="TextBox 35">
            <a:extLst>
              <a:ext uri="{FF2B5EF4-FFF2-40B4-BE49-F238E27FC236}">
                <a16:creationId xmlns:a16="http://schemas.microsoft.com/office/drawing/2014/main" id="{C5EE4F22-C0A2-C393-1A81-C51E773E6934}"/>
              </a:ext>
            </a:extLst>
          </p:cNvPr>
          <p:cNvSpPr txBox="1"/>
          <p:nvPr/>
        </p:nvSpPr>
        <p:spPr>
          <a:xfrm>
            <a:off x="8450225" y="3384195"/>
            <a:ext cx="2043226" cy="307777"/>
          </a:xfrm>
          <a:prstGeom prst="rect">
            <a:avLst/>
          </a:prstGeom>
          <a:noFill/>
        </p:spPr>
        <p:txBody>
          <a:bodyPr wrap="square" rtlCol="0">
            <a:spAutoFit/>
          </a:bodyPr>
          <a:lstStyle>
            <a:defPPr>
              <a:defRPr lang="nl-NL"/>
            </a:defPPr>
            <a:lvl1pPr>
              <a:defRPr sz="1400" i="1"/>
            </a:lvl1pPr>
          </a:lstStyle>
          <a:p>
            <a:r>
              <a:rPr lang="nl-NL" dirty="0"/>
              <a:t>LD Wizard</a:t>
            </a:r>
            <a:endParaRPr lang="en-US" dirty="0"/>
          </a:p>
        </p:txBody>
      </p:sp>
    </p:spTree>
    <p:extLst>
      <p:ext uri="{BB962C8B-B14F-4D97-AF65-F5344CB8AC3E}">
        <p14:creationId xmlns:p14="http://schemas.microsoft.com/office/powerpoint/2010/main" val="802846450"/>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9DA680-F7E3-403E-5A47-9FE91531CFA5}"/>
              </a:ext>
            </a:extLst>
          </p:cNvPr>
          <p:cNvSpPr>
            <a:spLocks noGrp="1"/>
          </p:cNvSpPr>
          <p:nvPr>
            <p:ph type="title"/>
          </p:nvPr>
        </p:nvSpPr>
        <p:spPr/>
        <p:txBody>
          <a:bodyPr/>
          <a:lstStyle/>
          <a:p>
            <a:r>
              <a:rPr lang="en-GB" sz="3600" dirty="0"/>
              <a:t>Linked Data ≠ (Linked) Open Data</a:t>
            </a:r>
          </a:p>
        </p:txBody>
      </p:sp>
      <p:sp>
        <p:nvSpPr>
          <p:cNvPr id="3" name="Tijdelijke aanduiding voor voettekst 2">
            <a:extLst>
              <a:ext uri="{FF2B5EF4-FFF2-40B4-BE49-F238E27FC236}">
                <a16:creationId xmlns:a16="http://schemas.microsoft.com/office/drawing/2014/main" id="{57A99101-6AFE-8507-35B6-C523CFA7B5BD}"/>
              </a:ext>
            </a:extLst>
          </p:cNvPr>
          <p:cNvSpPr>
            <a:spLocks noGrp="1"/>
          </p:cNvSpPr>
          <p:nvPr>
            <p:ph type="ftr" sz="quarter" idx="10"/>
          </p:nvPr>
        </p:nvSpPr>
        <p:spPr/>
        <p:txBody>
          <a:bodyPr/>
          <a:lstStyle/>
          <a:p>
            <a:r>
              <a:rPr lang="en-GB" dirty="0" err="1"/>
              <a:t>Afronding</a:t>
            </a:r>
            <a:endParaRPr lang="en-GB" dirty="0"/>
          </a:p>
        </p:txBody>
      </p:sp>
      <p:sp>
        <p:nvSpPr>
          <p:cNvPr id="4" name="Tijdelijke aanduiding voor dianummer 3">
            <a:extLst>
              <a:ext uri="{FF2B5EF4-FFF2-40B4-BE49-F238E27FC236}">
                <a16:creationId xmlns:a16="http://schemas.microsoft.com/office/drawing/2014/main" id="{33E8BFDC-568D-24E4-9E07-6051E07A8AC1}"/>
              </a:ext>
            </a:extLst>
          </p:cNvPr>
          <p:cNvSpPr>
            <a:spLocks noGrp="1"/>
          </p:cNvSpPr>
          <p:nvPr>
            <p:ph type="sldNum" sz="quarter" idx="11"/>
          </p:nvPr>
        </p:nvSpPr>
        <p:spPr/>
        <p:txBody>
          <a:bodyPr/>
          <a:lstStyle/>
          <a:p>
            <a:fld id="{F33A6336-350C-4645-91C3-F74B6FAA3687}" type="slidenum">
              <a:rPr lang="en-GB" smtClean="0"/>
              <a:pPr/>
              <a:t>29</a:t>
            </a:fld>
            <a:endParaRPr lang="en-GB" dirty="0"/>
          </a:p>
        </p:txBody>
      </p:sp>
      <p:sp>
        <p:nvSpPr>
          <p:cNvPr id="5" name="Tijdelijke aanduiding voor tekst 4">
            <a:extLst>
              <a:ext uri="{FF2B5EF4-FFF2-40B4-BE49-F238E27FC236}">
                <a16:creationId xmlns:a16="http://schemas.microsoft.com/office/drawing/2014/main" id="{449873A9-86C4-601B-4C88-9645181D7FAF}"/>
              </a:ext>
            </a:extLst>
          </p:cNvPr>
          <p:cNvSpPr>
            <a:spLocks noGrp="1"/>
          </p:cNvSpPr>
          <p:nvPr>
            <p:ph type="body" sz="quarter" idx="17"/>
          </p:nvPr>
        </p:nvSpPr>
        <p:spPr/>
        <p:txBody>
          <a:bodyPr/>
          <a:lstStyle/>
          <a:p>
            <a:r>
              <a:rPr lang="en-GB" dirty="0"/>
              <a:t>Linked Data</a:t>
            </a:r>
          </a:p>
        </p:txBody>
      </p:sp>
      <p:sp>
        <p:nvSpPr>
          <p:cNvPr id="6" name="Tijdelijke aanduiding voor tekst 5">
            <a:extLst>
              <a:ext uri="{FF2B5EF4-FFF2-40B4-BE49-F238E27FC236}">
                <a16:creationId xmlns:a16="http://schemas.microsoft.com/office/drawing/2014/main" id="{84ABC754-5FAA-A32D-DF93-EDB84AAD0128}"/>
              </a:ext>
            </a:extLst>
          </p:cNvPr>
          <p:cNvSpPr>
            <a:spLocks noGrp="1"/>
          </p:cNvSpPr>
          <p:nvPr>
            <p:ph type="body" sz="quarter" idx="18"/>
          </p:nvPr>
        </p:nvSpPr>
        <p:spPr/>
        <p:txBody>
          <a:bodyPr/>
          <a:lstStyle/>
          <a:p>
            <a:r>
              <a:rPr lang="en-GB" dirty="0"/>
              <a:t>Open Data</a:t>
            </a:r>
          </a:p>
        </p:txBody>
      </p:sp>
      <p:sp>
        <p:nvSpPr>
          <p:cNvPr id="7" name="Tijdelijke aanduiding voor tekst 6">
            <a:extLst>
              <a:ext uri="{FF2B5EF4-FFF2-40B4-BE49-F238E27FC236}">
                <a16:creationId xmlns:a16="http://schemas.microsoft.com/office/drawing/2014/main" id="{57F5DF95-0948-FD77-BBC1-426587888FA0}"/>
              </a:ext>
            </a:extLst>
          </p:cNvPr>
          <p:cNvSpPr>
            <a:spLocks noGrp="1"/>
          </p:cNvSpPr>
          <p:nvPr>
            <p:ph type="body" sz="quarter" idx="19"/>
          </p:nvPr>
        </p:nvSpPr>
        <p:spPr/>
        <p:txBody>
          <a:bodyPr/>
          <a:lstStyle/>
          <a:p>
            <a:r>
              <a:rPr lang="en-GB" dirty="0"/>
              <a:t>Linked Open Data</a:t>
            </a:r>
          </a:p>
        </p:txBody>
      </p:sp>
      <p:sp>
        <p:nvSpPr>
          <p:cNvPr id="8" name="Tijdelijke aanduiding voor tekst 7">
            <a:extLst>
              <a:ext uri="{FF2B5EF4-FFF2-40B4-BE49-F238E27FC236}">
                <a16:creationId xmlns:a16="http://schemas.microsoft.com/office/drawing/2014/main" id="{CE845B28-4F17-6AD5-5666-5C94447D6F22}"/>
              </a:ext>
            </a:extLst>
          </p:cNvPr>
          <p:cNvSpPr>
            <a:spLocks noGrp="1"/>
          </p:cNvSpPr>
          <p:nvPr>
            <p:ph type="body" sz="quarter" idx="20"/>
          </p:nvPr>
        </p:nvSpPr>
        <p:spPr/>
        <p:txBody>
          <a:bodyPr/>
          <a:lstStyle/>
          <a:p>
            <a:pPr lvl="1"/>
            <a:r>
              <a:rPr lang="nl-NL" dirty="0">
                <a:effectLst/>
                <a:latin typeface="Calibri" panose="020F0502020204030204" pitchFamily="34" charset="0"/>
              </a:rPr>
              <a:t>Methode om data te publiceren op het web op een zodanige manier dat deze kan worden verbonden en gecombineerd met andere datasets. Het maakt gebruik van standaard </a:t>
            </a:r>
            <a:r>
              <a:rPr lang="nl-NL" dirty="0" err="1">
                <a:effectLst/>
                <a:latin typeface="Calibri" panose="020F0502020204030204" pitchFamily="34" charset="0"/>
              </a:rPr>
              <a:t>webtechnologieën</a:t>
            </a:r>
            <a:r>
              <a:rPr lang="nl-NL" dirty="0">
                <a:effectLst/>
                <a:latin typeface="Calibri" panose="020F0502020204030204" pitchFamily="34" charset="0"/>
              </a:rPr>
              <a:t> zoals HTTP en </a:t>
            </a:r>
            <a:r>
              <a:rPr lang="nl-NL" dirty="0" err="1">
                <a:effectLst/>
                <a:latin typeface="Calibri" panose="020F0502020204030204" pitchFamily="34" charset="0"/>
              </a:rPr>
              <a:t>URIs</a:t>
            </a:r>
            <a:r>
              <a:rPr lang="nl-NL" dirty="0">
                <a:effectLst/>
                <a:latin typeface="Calibri" panose="020F0502020204030204" pitchFamily="34" charset="0"/>
              </a:rPr>
              <a:t>, samen met RDF om data op een gestructureerde en semantische wijze te verbinden.</a:t>
            </a:r>
          </a:p>
          <a:p>
            <a:pPr lvl="1"/>
            <a:endParaRPr lang="nl-NL" dirty="0">
              <a:latin typeface="Calibri" panose="020F0502020204030204" pitchFamily="34" charset="0"/>
            </a:endParaRPr>
          </a:p>
          <a:p>
            <a:pPr lvl="1"/>
            <a:r>
              <a:rPr lang="nl-NL" i="1" dirty="0"/>
              <a:t>Data technisch verbonden op het web.</a:t>
            </a:r>
            <a:endParaRPr lang="nl-NL" i="1" dirty="0">
              <a:effectLst/>
              <a:latin typeface="Calibri" panose="020F0502020204030204" pitchFamily="34" charset="0"/>
            </a:endParaRPr>
          </a:p>
        </p:txBody>
      </p:sp>
      <p:sp>
        <p:nvSpPr>
          <p:cNvPr id="9" name="Tijdelijke aanduiding voor tekst 8">
            <a:extLst>
              <a:ext uri="{FF2B5EF4-FFF2-40B4-BE49-F238E27FC236}">
                <a16:creationId xmlns:a16="http://schemas.microsoft.com/office/drawing/2014/main" id="{A3F5FFC8-C191-4357-A881-4AFCBCD7B55F}"/>
              </a:ext>
            </a:extLst>
          </p:cNvPr>
          <p:cNvSpPr>
            <a:spLocks noGrp="1"/>
          </p:cNvSpPr>
          <p:nvPr>
            <p:ph type="body" sz="quarter" idx="21"/>
          </p:nvPr>
        </p:nvSpPr>
        <p:spPr/>
        <p:txBody>
          <a:bodyPr/>
          <a:lstStyle/>
          <a:p>
            <a:pPr lvl="1"/>
            <a:r>
              <a:rPr lang="nl-NL" dirty="0">
                <a:effectLst/>
                <a:latin typeface="Calibri" panose="020F0502020204030204" pitchFamily="34" charset="0"/>
              </a:rPr>
              <a:t>Data die vrij beschikbaar is voor iedereen om te gebruiken, te hergebruiken en te verspreiden zonder enige beperking. Dit type data is vaak openbaar, niet gepatenteerd, en wordt verstrekt onder een open licentie die weinig tot geen beperkingen oplegt.</a:t>
            </a:r>
          </a:p>
          <a:p>
            <a:pPr lvl="1"/>
            <a:br>
              <a:rPr lang="nl-NL" dirty="0">
                <a:latin typeface="Calibri" panose="020F0502020204030204" pitchFamily="34" charset="0"/>
              </a:rPr>
            </a:br>
            <a:endParaRPr lang="nl-NL" dirty="0">
              <a:latin typeface="Calibri" panose="020F0502020204030204" pitchFamily="34" charset="0"/>
            </a:endParaRPr>
          </a:p>
          <a:p>
            <a:pPr lvl="1"/>
            <a:r>
              <a:rPr lang="nl-NL" i="1" dirty="0"/>
              <a:t>Vrij toegankelijke data zonder gebruiksbeperkingen.</a:t>
            </a:r>
            <a:endParaRPr lang="nl-NL" i="1" dirty="0">
              <a:effectLst/>
              <a:latin typeface="Calibri" panose="020F0502020204030204" pitchFamily="34" charset="0"/>
            </a:endParaRPr>
          </a:p>
        </p:txBody>
      </p:sp>
      <p:sp>
        <p:nvSpPr>
          <p:cNvPr id="10" name="Tijdelijke aanduiding voor tekst 9">
            <a:extLst>
              <a:ext uri="{FF2B5EF4-FFF2-40B4-BE49-F238E27FC236}">
                <a16:creationId xmlns:a16="http://schemas.microsoft.com/office/drawing/2014/main" id="{D181B546-E33C-6545-F4BE-1D7583870786}"/>
              </a:ext>
            </a:extLst>
          </p:cNvPr>
          <p:cNvSpPr>
            <a:spLocks noGrp="1"/>
          </p:cNvSpPr>
          <p:nvPr>
            <p:ph type="body" sz="quarter" idx="22"/>
          </p:nvPr>
        </p:nvSpPr>
        <p:spPr/>
        <p:txBody>
          <a:bodyPr/>
          <a:lstStyle/>
          <a:p>
            <a:pPr lvl="1"/>
            <a:r>
              <a:rPr lang="nl-NL" dirty="0">
                <a:effectLst/>
                <a:latin typeface="Calibri" panose="020F0502020204030204" pitchFamily="34" charset="0"/>
              </a:rPr>
              <a:t>Een combinatie van de concepten van </a:t>
            </a:r>
            <a:r>
              <a:rPr lang="nl-NL" dirty="0" err="1">
                <a:effectLst/>
                <a:latin typeface="Calibri" panose="020F0502020204030204" pitchFamily="34" charset="0"/>
              </a:rPr>
              <a:t>Linked</a:t>
            </a:r>
            <a:r>
              <a:rPr lang="nl-NL" dirty="0">
                <a:effectLst/>
                <a:latin typeface="Calibri" panose="020F0502020204030204" pitchFamily="34" charset="0"/>
              </a:rPr>
              <a:t> Data en Open Data. Het verwijst naar open data die gepubliceerd is volgens de principes van </a:t>
            </a:r>
            <a:r>
              <a:rPr lang="nl-NL" dirty="0" err="1">
                <a:effectLst/>
                <a:latin typeface="Calibri" panose="020F0502020204030204" pitchFamily="34" charset="0"/>
              </a:rPr>
              <a:t>Linked</a:t>
            </a:r>
            <a:r>
              <a:rPr lang="nl-NL" dirty="0">
                <a:effectLst/>
                <a:latin typeface="Calibri" panose="020F0502020204030204" pitchFamily="34" charset="0"/>
              </a:rPr>
              <a:t> Data. Dit betekent dat de data vrij toegankelijk is en verbonden kan worden met andere datasets, waardoor een rijke, verbonden datastructuur ontstaat.</a:t>
            </a:r>
            <a:br>
              <a:rPr lang="nl-NL" dirty="0">
                <a:effectLst/>
                <a:latin typeface="Calibri" panose="020F0502020204030204" pitchFamily="34" charset="0"/>
              </a:rPr>
            </a:br>
            <a:br>
              <a:rPr lang="nl-NL" dirty="0">
                <a:effectLst/>
                <a:latin typeface="Calibri" panose="020F0502020204030204" pitchFamily="34" charset="0"/>
              </a:rPr>
            </a:br>
            <a:r>
              <a:rPr lang="nl-NL" i="1" dirty="0"/>
              <a:t>Vrij toegankelijke data die technisch verbonden is met andere data.</a:t>
            </a:r>
            <a:endParaRPr lang="nl-NL" i="1" dirty="0">
              <a:effectLst/>
              <a:latin typeface="Calibri" panose="020F0502020204030204" pitchFamily="34" charset="0"/>
            </a:endParaRPr>
          </a:p>
        </p:txBody>
      </p:sp>
    </p:spTree>
    <p:extLst>
      <p:ext uri="{BB962C8B-B14F-4D97-AF65-F5344CB8AC3E}">
        <p14:creationId xmlns:p14="http://schemas.microsoft.com/office/powerpoint/2010/main" val="603601374"/>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09470C57-00BF-4A20-BCEF-38B0E0E3E77F}"/>
              </a:ext>
            </a:extLst>
          </p:cNvPr>
          <p:cNvSpPr>
            <a:spLocks noGrp="1"/>
          </p:cNvSpPr>
          <p:nvPr>
            <p:ph type="ftr" sz="quarter" idx="10"/>
          </p:nvPr>
        </p:nvSpPr>
        <p:spPr/>
        <p:txBody>
          <a:bodyPr/>
          <a:lstStyle/>
          <a:p>
            <a:r>
              <a:rPr lang="en-GB" dirty="0"/>
              <a:t>CROW</a:t>
            </a:r>
          </a:p>
        </p:txBody>
      </p:sp>
      <p:sp>
        <p:nvSpPr>
          <p:cNvPr id="3" name="Tijdelijke aanduiding voor dianummer 2">
            <a:extLst>
              <a:ext uri="{FF2B5EF4-FFF2-40B4-BE49-F238E27FC236}">
                <a16:creationId xmlns:a16="http://schemas.microsoft.com/office/drawing/2014/main" id="{DEB16969-7199-D2BF-BDEF-A0A5A2439F42}"/>
              </a:ext>
            </a:extLst>
          </p:cNvPr>
          <p:cNvSpPr>
            <a:spLocks noGrp="1"/>
          </p:cNvSpPr>
          <p:nvPr>
            <p:ph type="sldNum" sz="quarter" idx="11"/>
          </p:nvPr>
        </p:nvSpPr>
        <p:spPr/>
        <p:txBody>
          <a:bodyPr/>
          <a:lstStyle/>
          <a:p>
            <a:fld id="{F33A6336-350C-4645-91C3-F74B6FAA3687}" type="slidenum">
              <a:rPr lang="en-GB" smtClean="0"/>
              <a:pPr/>
              <a:t>3</a:t>
            </a:fld>
            <a:endParaRPr lang="en-GB" dirty="0"/>
          </a:p>
        </p:txBody>
      </p:sp>
      <p:sp>
        <p:nvSpPr>
          <p:cNvPr id="9" name="Titel 8">
            <a:extLst>
              <a:ext uri="{FF2B5EF4-FFF2-40B4-BE49-F238E27FC236}">
                <a16:creationId xmlns:a16="http://schemas.microsoft.com/office/drawing/2014/main" id="{2279A034-8885-1AEB-A574-505B11FB4E11}"/>
              </a:ext>
            </a:extLst>
          </p:cNvPr>
          <p:cNvSpPr>
            <a:spLocks noGrp="1"/>
          </p:cNvSpPr>
          <p:nvPr>
            <p:ph type="title"/>
          </p:nvPr>
        </p:nvSpPr>
        <p:spPr/>
        <p:txBody>
          <a:bodyPr/>
          <a:lstStyle/>
          <a:p>
            <a:r>
              <a:rPr lang="nl-NL" dirty="0"/>
              <a:t>Praktische kennis, direct toepasbaar</a:t>
            </a:r>
          </a:p>
        </p:txBody>
      </p:sp>
      <p:sp>
        <p:nvSpPr>
          <p:cNvPr id="4" name="Tijdelijke aanduiding voor tekst 4">
            <a:extLst>
              <a:ext uri="{FF2B5EF4-FFF2-40B4-BE49-F238E27FC236}">
                <a16:creationId xmlns:a16="http://schemas.microsoft.com/office/drawing/2014/main" id="{713763B5-46CE-A642-8698-2E6AF4A1B60B}"/>
              </a:ext>
            </a:extLst>
          </p:cNvPr>
          <p:cNvSpPr txBox="1">
            <a:spLocks/>
          </p:cNvSpPr>
          <p:nvPr/>
        </p:nvSpPr>
        <p:spPr>
          <a:xfrm>
            <a:off x="874713" y="2761200"/>
            <a:ext cx="10717847" cy="363220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sz="24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1800" b="0" kern="1200">
                <a:solidFill>
                  <a:schemeClr val="tx1"/>
                </a:solidFill>
                <a:latin typeface="+mn-lt"/>
                <a:ea typeface="+mn-ea"/>
                <a:cs typeface="+mn-cs"/>
              </a:defRPr>
            </a:lvl2pPr>
            <a:lvl3pPr marL="0" indent="0" algn="l" defTabSz="914400" rtl="0" eaLnBrk="1" latinLnBrk="0" hangingPunct="1">
              <a:lnSpc>
                <a:spcPct val="100000"/>
              </a:lnSpc>
              <a:spcBef>
                <a:spcPts val="1400"/>
              </a:spcBef>
              <a:spcAft>
                <a:spcPts val="0"/>
              </a:spcAft>
              <a:buFont typeface="Arial" panose="020B0604020202020204" pitchFamily="34" charset="0"/>
              <a:buNone/>
              <a:defRPr sz="1600" b="0" kern="1200">
                <a:solidFill>
                  <a:schemeClr val="tx1"/>
                </a:solidFill>
                <a:latin typeface="+mn-lt"/>
                <a:ea typeface="+mn-ea"/>
                <a:cs typeface="+mn-cs"/>
              </a:defRPr>
            </a:lvl3pPr>
            <a:lvl4pPr marL="144000" indent="-144000" algn="l" defTabSz="914400" rtl="0" eaLnBrk="1" latinLnBrk="0" hangingPunct="1">
              <a:lnSpc>
                <a:spcPct val="100000"/>
              </a:lnSpc>
              <a:spcBef>
                <a:spcPts val="800"/>
              </a:spcBef>
              <a:spcAft>
                <a:spcPts val="0"/>
              </a:spcAft>
              <a:buFont typeface="Arial" panose="020B0604020202020204" pitchFamily="34" charset="0"/>
              <a:buChar char="•"/>
              <a:defRPr sz="1600" b="0" kern="1200">
                <a:solidFill>
                  <a:schemeClr val="tx1"/>
                </a:solidFill>
                <a:latin typeface="+mn-lt"/>
                <a:ea typeface="+mn-ea"/>
                <a:cs typeface="+mn-cs"/>
              </a:defRPr>
            </a:lvl4pPr>
            <a:lvl5pPr marL="288000" indent="-144000" algn="l" defTabSz="914400" rtl="0" eaLnBrk="1" latinLnBrk="0" hangingPunct="1">
              <a:lnSpc>
                <a:spcPct val="100000"/>
              </a:lnSpc>
              <a:spcBef>
                <a:spcPts val="0"/>
              </a:spcBef>
              <a:spcAft>
                <a:spcPts val="0"/>
              </a:spcAft>
              <a:buFont typeface="Systeemlettertype regulier"/>
              <a:buChar char="-"/>
              <a:tabLst/>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b="0" dirty="0"/>
              <a:t>Kennisplatform CROW ontwikkelt en verrijkt collectieve kennis </a:t>
            </a:r>
            <a:br>
              <a:rPr lang="nl-NL" b="0" dirty="0"/>
            </a:br>
            <a:r>
              <a:rPr lang="nl-NL" b="0" dirty="0"/>
              <a:t>over </a:t>
            </a:r>
            <a:r>
              <a:rPr lang="nl-NL" dirty="0">
                <a:solidFill>
                  <a:schemeClr val="bg1"/>
                </a:solidFill>
              </a:rPr>
              <a:t>infrastructuur</a:t>
            </a:r>
            <a:r>
              <a:rPr lang="nl-NL" b="0" dirty="0"/>
              <a:t> en </a:t>
            </a:r>
            <a:r>
              <a:rPr lang="nl-NL" dirty="0">
                <a:solidFill>
                  <a:schemeClr val="bg1"/>
                </a:solidFill>
              </a:rPr>
              <a:t>mobiliteit</a:t>
            </a:r>
            <a:r>
              <a:rPr lang="nl-NL" b="0" dirty="0"/>
              <a:t>.</a:t>
            </a:r>
          </a:p>
          <a:p>
            <a:endParaRPr lang="nl-NL" b="0" dirty="0"/>
          </a:p>
          <a:p>
            <a:r>
              <a:rPr lang="nl-NL" b="0" dirty="0"/>
              <a:t>Als kennisplatform ontwikkelen we </a:t>
            </a:r>
            <a:r>
              <a:rPr lang="nl-NL" dirty="0">
                <a:solidFill>
                  <a:schemeClr val="bg1"/>
                </a:solidFill>
              </a:rPr>
              <a:t>praktische oplossingen </a:t>
            </a:r>
            <a:br>
              <a:rPr lang="nl-NL" b="0" dirty="0"/>
            </a:br>
            <a:r>
              <a:rPr lang="nl-NL" b="0" dirty="0"/>
              <a:t>en bevorderen we de </a:t>
            </a:r>
            <a:r>
              <a:rPr lang="nl-NL" dirty="0">
                <a:solidFill>
                  <a:schemeClr val="bg1"/>
                </a:solidFill>
              </a:rPr>
              <a:t>toepasbaarheid</a:t>
            </a:r>
            <a:r>
              <a:rPr lang="nl-NL" b="0" dirty="0"/>
              <a:t> van deze kennis voor én met de sector.</a:t>
            </a:r>
          </a:p>
          <a:p>
            <a:endParaRPr lang="nl-NL" b="0" dirty="0"/>
          </a:p>
          <a:p>
            <a:r>
              <a:rPr lang="nl-NL" b="0" dirty="0"/>
              <a:t>Zo is CROW de drijvende kracht achter een </a:t>
            </a:r>
            <a:br>
              <a:rPr lang="nl-NL" b="0" dirty="0"/>
            </a:br>
            <a:r>
              <a:rPr lang="nl-NL" dirty="0">
                <a:solidFill>
                  <a:schemeClr val="bg1"/>
                </a:solidFill>
              </a:rPr>
              <a:t>duurzame inrichting </a:t>
            </a:r>
            <a:r>
              <a:rPr lang="nl-NL" b="0" dirty="0"/>
              <a:t>van de fysieke </a:t>
            </a:r>
            <a:br>
              <a:rPr lang="nl-NL" b="0" dirty="0"/>
            </a:br>
            <a:r>
              <a:rPr lang="nl-NL" b="0" dirty="0"/>
              <a:t>leefomgeving in Nederland.</a:t>
            </a:r>
          </a:p>
          <a:p>
            <a:pPr lvl="3"/>
            <a:endParaRPr lang="nl-NL" dirty="0">
              <a:solidFill>
                <a:srgbClr val="374151"/>
              </a:solidFill>
              <a:latin typeface="Söhne"/>
            </a:endParaRPr>
          </a:p>
        </p:txBody>
      </p:sp>
      <p:grpSp>
        <p:nvGrpSpPr>
          <p:cNvPr id="13" name="Group 12">
            <a:extLst>
              <a:ext uri="{FF2B5EF4-FFF2-40B4-BE49-F238E27FC236}">
                <a16:creationId xmlns:a16="http://schemas.microsoft.com/office/drawing/2014/main" id="{AE6B292C-34C4-20DE-E3B1-F849277421DC}"/>
              </a:ext>
            </a:extLst>
          </p:cNvPr>
          <p:cNvGrpSpPr/>
          <p:nvPr/>
        </p:nvGrpSpPr>
        <p:grpSpPr>
          <a:xfrm>
            <a:off x="7351236" y="4903113"/>
            <a:ext cx="6217200" cy="1547598"/>
            <a:chOff x="6487426" y="4329073"/>
            <a:chExt cx="6217200" cy="1547598"/>
          </a:xfrm>
        </p:grpSpPr>
        <p:sp>
          <p:nvSpPr>
            <p:cNvPr id="8" name="Afgeronde rechthoek 3">
              <a:extLst>
                <a:ext uri="{FF2B5EF4-FFF2-40B4-BE49-F238E27FC236}">
                  <a16:creationId xmlns:a16="http://schemas.microsoft.com/office/drawing/2014/main" id="{50D4C032-62C9-79F3-8C76-305021186A69}"/>
                </a:ext>
              </a:extLst>
            </p:cNvPr>
            <p:cNvSpPr/>
            <p:nvPr/>
          </p:nvSpPr>
          <p:spPr>
            <a:xfrm>
              <a:off x="6487426" y="4332271"/>
              <a:ext cx="6217200" cy="1544400"/>
            </a:xfrm>
            <a:prstGeom prst="roundRect">
              <a:avLst>
                <a:gd name="adj" fmla="val 6328"/>
              </a:avLst>
            </a:prstGeom>
            <a:solidFill>
              <a:srgbClr val="000000"/>
            </a:solidFill>
            <a:ln w="12700" cap="flat">
              <a:noFill/>
              <a:prstDash val="solid"/>
              <a:miter/>
            </a:ln>
          </p:spPr>
          <p:txBody>
            <a:bodyPr rtlCol="0" anchor="ctr"/>
            <a:lstStyle/>
            <a:p>
              <a:pPr algn="l"/>
              <a:endParaRPr lang="nl-NL" dirty="0"/>
            </a:p>
          </p:txBody>
        </p:sp>
        <p:sp>
          <p:nvSpPr>
            <p:cNvPr id="10" name="Tijdelijke aanduiding voor inhoud 2">
              <a:extLst>
                <a:ext uri="{FF2B5EF4-FFF2-40B4-BE49-F238E27FC236}">
                  <a16:creationId xmlns:a16="http://schemas.microsoft.com/office/drawing/2014/main" id="{110C8CBB-B0AC-DD76-7FE1-A0B2454BFB02}"/>
                </a:ext>
              </a:extLst>
            </p:cNvPr>
            <p:cNvSpPr txBox="1">
              <a:spLocks/>
            </p:cNvSpPr>
            <p:nvPr/>
          </p:nvSpPr>
          <p:spPr>
            <a:xfrm>
              <a:off x="7015329" y="4706590"/>
              <a:ext cx="4291840" cy="1132172"/>
            </a:xfrm>
            <a:prstGeom prst="rect">
              <a:avLst/>
            </a:prstGeom>
          </p:spPr>
          <p:txBody>
            <a:bodyPr vert="horz" lIns="0" tIns="0" rIns="0" bIns="0" rtlCol="0">
              <a:normAutofit/>
            </a:bodyPr>
            <a:lstStyle>
              <a:lvl1pPr marL="0" indent="0" algn="l" defTabSz="914400" rtl="0" eaLnBrk="1" latinLnBrk="0" hangingPunct="1">
                <a:lnSpc>
                  <a:spcPct val="140000"/>
                </a:lnSpc>
                <a:spcBef>
                  <a:spcPts val="1000"/>
                </a:spcBef>
                <a:buFont typeface="Arial" panose="020B0604020202020204" pitchFamily="34" charset="0"/>
                <a:buNone/>
                <a:defRPr sz="1800" kern="1200" baseline="0">
                  <a:solidFill>
                    <a:schemeClr val="tx1"/>
                  </a:solidFill>
                  <a:latin typeface="Trebuchet MS" panose="020B0703020202090204" pitchFamily="34" charset="0"/>
                  <a:ea typeface="+mn-ea"/>
                  <a:cs typeface="+mn-cs"/>
                </a:defRPr>
              </a:lvl1pPr>
              <a:lvl2pPr marL="288000" indent="0" algn="l"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Trebuchet MS" panose="020B0703020202090204" pitchFamily="34" charset="0"/>
                  <a:ea typeface="+mn-ea"/>
                  <a:cs typeface="+mn-cs"/>
                </a:defRPr>
              </a:lvl2pPr>
              <a:lvl3pPr marL="576000" indent="0" algn="l" defTabSz="914400" rtl="0" eaLnBrk="1" latinLnBrk="0" hangingPunct="1">
                <a:lnSpc>
                  <a:spcPct val="90000"/>
                </a:lnSpc>
                <a:spcBef>
                  <a:spcPts val="500"/>
                </a:spcBef>
                <a:buFont typeface="Arial" panose="020B0604020202020204" pitchFamily="34" charset="0"/>
                <a:buNone/>
                <a:defRPr sz="1400" kern="1200" baseline="0">
                  <a:solidFill>
                    <a:schemeClr val="tx1"/>
                  </a:solidFill>
                  <a:latin typeface="Trebuchet MS" panose="020B0703020202090204" pitchFamily="34" charset="0"/>
                  <a:ea typeface="+mn-ea"/>
                  <a:cs typeface="+mn-cs"/>
                </a:defRPr>
              </a:lvl3pPr>
              <a:lvl4pPr marL="864000" indent="0" algn="l" defTabSz="914400" rtl="0" eaLnBrk="1" latinLnBrk="0" hangingPunct="1">
                <a:lnSpc>
                  <a:spcPct val="90000"/>
                </a:lnSpc>
                <a:spcBef>
                  <a:spcPts val="500"/>
                </a:spcBef>
                <a:buFont typeface="Arial" panose="020B0604020202020204" pitchFamily="34" charset="0"/>
                <a:buNone/>
                <a:defRPr sz="1200" kern="1200" baseline="0">
                  <a:solidFill>
                    <a:schemeClr val="tx1"/>
                  </a:solidFill>
                  <a:latin typeface="Trebuchet MS" panose="020B0703020202090204" pitchFamily="34" charset="0"/>
                  <a:ea typeface="+mn-ea"/>
                  <a:cs typeface="+mn-cs"/>
                </a:defRPr>
              </a:lvl4pPr>
              <a:lvl5pPr marL="1152000" indent="0" algn="l" defTabSz="914400" rtl="0" eaLnBrk="1" latinLnBrk="0" hangingPunct="1">
                <a:lnSpc>
                  <a:spcPct val="90000"/>
                </a:lnSpc>
                <a:spcBef>
                  <a:spcPts val="500"/>
                </a:spcBef>
                <a:buFont typeface="Arial" panose="020B0604020202020204" pitchFamily="34" charset="0"/>
                <a:buNone/>
                <a:defRPr sz="1000" kern="1200" baseline="0">
                  <a:solidFill>
                    <a:schemeClr val="tx1"/>
                  </a:solidFill>
                  <a:latin typeface="Trebuchet MS" panose="020B070302020209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i="1" dirty="0">
                  <a:solidFill>
                    <a:schemeClr val="bg1"/>
                  </a:solidFill>
                  <a:latin typeface="+mn-lt"/>
                  <a:cs typeface="Arial" panose="020B0604020202020204" pitchFamily="34" charset="0"/>
                </a:rPr>
                <a:t>“Iedere Nederlander ondervindt </a:t>
              </a:r>
              <a:br>
                <a:rPr lang="nl-NL" i="1" dirty="0">
                  <a:solidFill>
                    <a:schemeClr val="bg1"/>
                  </a:solidFill>
                  <a:latin typeface="+mn-lt"/>
                  <a:cs typeface="Arial" panose="020B0604020202020204" pitchFamily="34" charset="0"/>
                </a:rPr>
              </a:br>
              <a:r>
                <a:rPr lang="nl-NL" i="1" dirty="0">
                  <a:solidFill>
                    <a:schemeClr val="bg1"/>
                  </a:solidFill>
                  <a:latin typeface="+mn-lt"/>
                  <a:cs typeface="Arial" panose="020B0604020202020204" pitchFamily="34" charset="0"/>
                </a:rPr>
                <a:t>dagelijks de impact van ons werk.”</a:t>
              </a:r>
            </a:p>
          </p:txBody>
        </p:sp>
        <p:sp>
          <p:nvSpPr>
            <p:cNvPr id="11" name="Graphic 8">
              <a:extLst>
                <a:ext uri="{FF2B5EF4-FFF2-40B4-BE49-F238E27FC236}">
                  <a16:creationId xmlns:a16="http://schemas.microsoft.com/office/drawing/2014/main" id="{9AC243FF-3BD8-F35F-A770-BBB8E9D3BCA9}"/>
                </a:ext>
              </a:extLst>
            </p:cNvPr>
            <p:cNvSpPr/>
            <p:nvPr/>
          </p:nvSpPr>
          <p:spPr>
            <a:xfrm>
              <a:off x="7015329" y="4329073"/>
              <a:ext cx="381758" cy="180864"/>
            </a:xfrm>
            <a:custGeom>
              <a:avLst/>
              <a:gdLst>
                <a:gd name="connsiteX0" fmla="*/ 49662 w 517168"/>
                <a:gd name="connsiteY0" fmla="*/ 0 h 245016"/>
                <a:gd name="connsiteX1" fmla="*/ 0 w 517168"/>
                <a:gd name="connsiteY1" fmla="*/ 245016 h 245016"/>
                <a:gd name="connsiteX2" fmla="*/ 516598 w 517168"/>
                <a:gd name="connsiteY2" fmla="*/ 1137 h 245016"/>
                <a:gd name="connsiteX3" fmla="*/ 517169 w 517168"/>
                <a:gd name="connsiteY3" fmla="*/ 0 h 245016"/>
                <a:gd name="connsiteX4" fmla="*/ 49662 w 517168"/>
                <a:gd name="connsiteY4" fmla="*/ 0 h 24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168" h="245016">
                  <a:moveTo>
                    <a:pt x="49662" y="0"/>
                  </a:moveTo>
                  <a:cubicBezTo>
                    <a:pt x="22833" y="79019"/>
                    <a:pt x="5708" y="161449"/>
                    <a:pt x="0" y="245016"/>
                  </a:cubicBezTo>
                  <a:cubicBezTo>
                    <a:pt x="109599" y="101190"/>
                    <a:pt x="279134" y="1137"/>
                    <a:pt x="516598" y="1137"/>
                  </a:cubicBezTo>
                  <a:lnTo>
                    <a:pt x="517169" y="0"/>
                  </a:lnTo>
                  <a:lnTo>
                    <a:pt x="49662" y="0"/>
                  </a:lnTo>
                  <a:close/>
                </a:path>
              </a:pathLst>
            </a:custGeom>
            <a:solidFill>
              <a:schemeClr val="bg2"/>
            </a:solidFill>
            <a:ln w="5652" cap="flat">
              <a:noFill/>
              <a:prstDash val="solid"/>
              <a:miter/>
            </a:ln>
          </p:spPr>
          <p:txBody>
            <a:bodyPr rtlCol="0" anchor="ctr"/>
            <a:lstStyle/>
            <a:p>
              <a:endParaRPr lang="nl-NL"/>
            </a:p>
          </p:txBody>
        </p:sp>
      </p:grpSp>
    </p:spTree>
    <p:extLst>
      <p:ext uri="{BB962C8B-B14F-4D97-AF65-F5344CB8AC3E}">
        <p14:creationId xmlns:p14="http://schemas.microsoft.com/office/powerpoint/2010/main" val="3924769222"/>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oettekst 2">
            <a:extLst>
              <a:ext uri="{FF2B5EF4-FFF2-40B4-BE49-F238E27FC236}">
                <a16:creationId xmlns:a16="http://schemas.microsoft.com/office/drawing/2014/main" id="{57A99101-6AFE-8507-35B6-C523CFA7B5BD}"/>
              </a:ext>
            </a:extLst>
          </p:cNvPr>
          <p:cNvSpPr>
            <a:spLocks noGrp="1"/>
          </p:cNvSpPr>
          <p:nvPr>
            <p:ph type="ftr" sz="quarter" idx="10"/>
          </p:nvPr>
        </p:nvSpPr>
        <p:spPr/>
        <p:txBody>
          <a:bodyPr/>
          <a:lstStyle/>
          <a:p>
            <a:r>
              <a:rPr lang="en-GB" dirty="0" err="1"/>
              <a:t>Afronding</a:t>
            </a:r>
            <a:endParaRPr lang="en-GB" dirty="0"/>
          </a:p>
        </p:txBody>
      </p:sp>
      <p:sp>
        <p:nvSpPr>
          <p:cNvPr id="4" name="Tijdelijke aanduiding voor dianummer 3">
            <a:extLst>
              <a:ext uri="{FF2B5EF4-FFF2-40B4-BE49-F238E27FC236}">
                <a16:creationId xmlns:a16="http://schemas.microsoft.com/office/drawing/2014/main" id="{33E8BFDC-568D-24E4-9E07-6051E07A8AC1}"/>
              </a:ext>
            </a:extLst>
          </p:cNvPr>
          <p:cNvSpPr>
            <a:spLocks noGrp="1"/>
          </p:cNvSpPr>
          <p:nvPr>
            <p:ph type="sldNum" sz="quarter" idx="11"/>
          </p:nvPr>
        </p:nvSpPr>
        <p:spPr/>
        <p:txBody>
          <a:bodyPr/>
          <a:lstStyle/>
          <a:p>
            <a:fld id="{F33A6336-350C-4645-91C3-F74B6FAA3687}" type="slidenum">
              <a:rPr lang="en-GB" smtClean="0"/>
              <a:pPr/>
              <a:t>30</a:t>
            </a:fld>
            <a:endParaRPr lang="en-GB" dirty="0"/>
          </a:p>
        </p:txBody>
      </p:sp>
      <p:sp>
        <p:nvSpPr>
          <p:cNvPr id="5" name="Tijdelijke aanduiding voor tekst 4">
            <a:extLst>
              <a:ext uri="{FF2B5EF4-FFF2-40B4-BE49-F238E27FC236}">
                <a16:creationId xmlns:a16="http://schemas.microsoft.com/office/drawing/2014/main" id="{449873A9-86C4-601B-4C88-9645181D7FAF}"/>
              </a:ext>
            </a:extLst>
          </p:cNvPr>
          <p:cNvSpPr>
            <a:spLocks noGrp="1"/>
          </p:cNvSpPr>
          <p:nvPr>
            <p:ph type="body" sz="quarter" idx="17"/>
          </p:nvPr>
        </p:nvSpPr>
        <p:spPr/>
        <p:txBody>
          <a:bodyPr/>
          <a:lstStyle/>
          <a:p>
            <a:r>
              <a:rPr lang="en-GB" dirty="0"/>
              <a:t>API en SPARQL</a:t>
            </a:r>
          </a:p>
        </p:txBody>
      </p:sp>
      <p:sp>
        <p:nvSpPr>
          <p:cNvPr id="6" name="Tijdelijke aanduiding voor tekst 5">
            <a:extLst>
              <a:ext uri="{FF2B5EF4-FFF2-40B4-BE49-F238E27FC236}">
                <a16:creationId xmlns:a16="http://schemas.microsoft.com/office/drawing/2014/main" id="{84ABC754-5FAA-A32D-DF93-EDB84AAD0128}"/>
              </a:ext>
            </a:extLst>
          </p:cNvPr>
          <p:cNvSpPr>
            <a:spLocks noGrp="1"/>
          </p:cNvSpPr>
          <p:nvPr>
            <p:ph type="body" sz="quarter" idx="18"/>
          </p:nvPr>
        </p:nvSpPr>
        <p:spPr/>
        <p:txBody>
          <a:bodyPr/>
          <a:lstStyle/>
          <a:p>
            <a:r>
              <a:rPr lang="en-GB" dirty="0" err="1"/>
              <a:t>Toekomstmuziek</a:t>
            </a:r>
            <a:endParaRPr lang="en-GB" dirty="0"/>
          </a:p>
        </p:txBody>
      </p:sp>
      <p:sp>
        <p:nvSpPr>
          <p:cNvPr id="7" name="Tijdelijke aanduiding voor tekst 6">
            <a:extLst>
              <a:ext uri="{FF2B5EF4-FFF2-40B4-BE49-F238E27FC236}">
                <a16:creationId xmlns:a16="http://schemas.microsoft.com/office/drawing/2014/main" id="{57F5DF95-0948-FD77-BBC1-426587888FA0}"/>
              </a:ext>
            </a:extLst>
          </p:cNvPr>
          <p:cNvSpPr>
            <a:spLocks noGrp="1"/>
          </p:cNvSpPr>
          <p:nvPr>
            <p:ph type="body" sz="quarter" idx="19"/>
          </p:nvPr>
        </p:nvSpPr>
        <p:spPr/>
        <p:txBody>
          <a:bodyPr/>
          <a:lstStyle/>
          <a:p>
            <a:r>
              <a:rPr lang="en-GB" dirty="0" err="1"/>
              <a:t>Domeinkennis</a:t>
            </a:r>
            <a:endParaRPr lang="en-GB" dirty="0"/>
          </a:p>
        </p:txBody>
      </p:sp>
      <p:sp>
        <p:nvSpPr>
          <p:cNvPr id="8" name="Tijdelijke aanduiding voor tekst 7">
            <a:extLst>
              <a:ext uri="{FF2B5EF4-FFF2-40B4-BE49-F238E27FC236}">
                <a16:creationId xmlns:a16="http://schemas.microsoft.com/office/drawing/2014/main" id="{CE845B28-4F17-6AD5-5666-5C94447D6F22}"/>
              </a:ext>
            </a:extLst>
          </p:cNvPr>
          <p:cNvSpPr>
            <a:spLocks noGrp="1"/>
          </p:cNvSpPr>
          <p:nvPr>
            <p:ph type="body" sz="quarter" idx="20"/>
          </p:nvPr>
        </p:nvSpPr>
        <p:spPr/>
        <p:txBody>
          <a:bodyPr/>
          <a:lstStyle/>
          <a:p>
            <a:pPr lvl="1"/>
            <a:r>
              <a:rPr lang="en-GB" dirty="0"/>
              <a:t>REST-API ≠ SPARQL-Endpoint</a:t>
            </a:r>
          </a:p>
          <a:p>
            <a:pPr lvl="1"/>
            <a:endParaRPr lang="en-GB" dirty="0"/>
          </a:p>
          <a:p>
            <a:pPr lvl="1"/>
            <a:r>
              <a:rPr lang="nl-NL" dirty="0">
                <a:effectLst/>
                <a:latin typeface="Calibri" panose="020F0502020204030204" pitchFamily="34" charset="0"/>
              </a:rPr>
              <a:t>… bij een SPARQL-</a:t>
            </a:r>
            <a:r>
              <a:rPr lang="nl-NL" dirty="0" err="1">
                <a:effectLst/>
                <a:latin typeface="Calibri" panose="020F0502020204030204" pitchFamily="34" charset="0"/>
              </a:rPr>
              <a:t>Endpoint</a:t>
            </a:r>
            <a:r>
              <a:rPr lang="nl-NL" dirty="0">
                <a:effectLst/>
                <a:latin typeface="Calibri" panose="020F0502020204030204" pitchFamily="34" charset="0"/>
              </a:rPr>
              <a:t> bepaalt de vraagsteller, bij een REST-API de antwoordgever</a:t>
            </a:r>
          </a:p>
        </p:txBody>
      </p:sp>
      <p:sp>
        <p:nvSpPr>
          <p:cNvPr id="9" name="Tijdelijke aanduiding voor tekst 8">
            <a:extLst>
              <a:ext uri="{FF2B5EF4-FFF2-40B4-BE49-F238E27FC236}">
                <a16:creationId xmlns:a16="http://schemas.microsoft.com/office/drawing/2014/main" id="{A3F5FFC8-C191-4357-A881-4AFCBCD7B55F}"/>
              </a:ext>
            </a:extLst>
          </p:cNvPr>
          <p:cNvSpPr>
            <a:spLocks noGrp="1"/>
          </p:cNvSpPr>
          <p:nvPr>
            <p:ph type="body" sz="quarter" idx="21"/>
          </p:nvPr>
        </p:nvSpPr>
        <p:spPr/>
        <p:txBody>
          <a:bodyPr/>
          <a:lstStyle/>
          <a:p>
            <a:pPr lvl="1"/>
            <a:r>
              <a:rPr lang="nl-NL" dirty="0" err="1">
                <a:effectLst/>
                <a:latin typeface="Calibri" panose="020F0502020204030204" pitchFamily="34" charset="0"/>
              </a:rPr>
              <a:t>Semantic</a:t>
            </a:r>
            <a:r>
              <a:rPr lang="nl-NL" dirty="0">
                <a:effectLst/>
                <a:latin typeface="Calibri" panose="020F0502020204030204" pitchFamily="34" charset="0"/>
              </a:rPr>
              <a:t> web &amp; LinkedData ≠ Toekomstmuziek</a:t>
            </a:r>
          </a:p>
          <a:p>
            <a:pPr lvl="1"/>
            <a:endParaRPr lang="nl-NL" dirty="0">
              <a:effectLst/>
              <a:latin typeface="Calibri" panose="020F0502020204030204" pitchFamily="34" charset="0"/>
            </a:endParaRPr>
          </a:p>
          <a:p>
            <a:pPr lvl="1"/>
            <a:r>
              <a:rPr lang="nl-NL" dirty="0">
                <a:effectLst/>
                <a:latin typeface="Calibri" panose="020F0502020204030204" pitchFamily="34" charset="0"/>
              </a:rPr>
              <a:t>…het bestaat sinds de 00’s en wordt breed toegepast</a:t>
            </a:r>
          </a:p>
        </p:txBody>
      </p:sp>
      <p:sp>
        <p:nvSpPr>
          <p:cNvPr id="10" name="Tijdelijke aanduiding voor tekst 9">
            <a:extLst>
              <a:ext uri="{FF2B5EF4-FFF2-40B4-BE49-F238E27FC236}">
                <a16:creationId xmlns:a16="http://schemas.microsoft.com/office/drawing/2014/main" id="{D181B546-E33C-6545-F4BE-1D7583870786}"/>
              </a:ext>
            </a:extLst>
          </p:cNvPr>
          <p:cNvSpPr>
            <a:spLocks noGrp="1"/>
          </p:cNvSpPr>
          <p:nvPr>
            <p:ph type="body" sz="quarter" idx="22"/>
          </p:nvPr>
        </p:nvSpPr>
        <p:spPr/>
        <p:txBody>
          <a:bodyPr/>
          <a:lstStyle/>
          <a:p>
            <a:pPr lvl="1"/>
            <a:r>
              <a:rPr lang="nl-NL" dirty="0">
                <a:effectLst/>
                <a:latin typeface="Calibri" panose="020F0502020204030204" pitchFamily="34" charset="0"/>
              </a:rPr>
              <a:t>Het aansluiten van informatiebronnen vergt ook </a:t>
            </a:r>
            <a:r>
              <a:rPr lang="nl-NL" b="1" dirty="0">
                <a:effectLst/>
                <a:latin typeface="Calibri" panose="020F0502020204030204" pitchFamily="34" charset="0"/>
              </a:rPr>
              <a:t>domeinkennis</a:t>
            </a:r>
            <a:r>
              <a:rPr lang="nl-NL" dirty="0">
                <a:effectLst/>
                <a:latin typeface="Calibri" panose="020F0502020204030204" pitchFamily="34" charset="0"/>
              </a:rPr>
              <a:t>. </a:t>
            </a:r>
          </a:p>
          <a:p>
            <a:pPr lvl="1"/>
            <a:endParaRPr lang="nl-NL" dirty="0">
              <a:latin typeface="Calibri" panose="020F0502020204030204" pitchFamily="34" charset="0"/>
            </a:endParaRPr>
          </a:p>
          <a:p>
            <a:pPr lvl="1"/>
            <a:r>
              <a:rPr lang="nl-NL" dirty="0">
                <a:effectLst/>
                <a:latin typeface="Calibri" panose="020F0502020204030204" pitchFamily="34" charset="0"/>
              </a:rPr>
              <a:t>Anders maak  je keuzes die je gebruikers op het verkeerde been kunnen zetten.</a:t>
            </a:r>
          </a:p>
        </p:txBody>
      </p:sp>
      <p:sp>
        <p:nvSpPr>
          <p:cNvPr id="12" name="Title 11">
            <a:extLst>
              <a:ext uri="{FF2B5EF4-FFF2-40B4-BE49-F238E27FC236}">
                <a16:creationId xmlns:a16="http://schemas.microsoft.com/office/drawing/2014/main" id="{2DFE2DBE-4807-65B0-2A9E-1E64E57652F0}"/>
              </a:ext>
            </a:extLst>
          </p:cNvPr>
          <p:cNvSpPr>
            <a:spLocks noGrp="1"/>
          </p:cNvSpPr>
          <p:nvPr>
            <p:ph type="title"/>
          </p:nvPr>
        </p:nvSpPr>
        <p:spPr/>
        <p:txBody>
          <a:bodyPr/>
          <a:lstStyle/>
          <a:p>
            <a:r>
              <a:rPr lang="nl-NL" dirty="0" err="1"/>
              <a:t>Mentions</a:t>
            </a:r>
            <a:endParaRPr lang="en-US" dirty="0"/>
          </a:p>
        </p:txBody>
      </p:sp>
    </p:spTree>
    <p:extLst>
      <p:ext uri="{BB962C8B-B14F-4D97-AF65-F5344CB8AC3E}">
        <p14:creationId xmlns:p14="http://schemas.microsoft.com/office/powerpoint/2010/main" val="4171347482"/>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D11FFA-5910-25CF-97FC-3F57A26D2F34}"/>
              </a:ext>
            </a:extLst>
          </p:cNvPr>
          <p:cNvSpPr>
            <a:spLocks noGrp="1"/>
          </p:cNvSpPr>
          <p:nvPr>
            <p:ph type="title"/>
          </p:nvPr>
        </p:nvSpPr>
        <p:spPr>
          <a:xfrm>
            <a:off x="845777" y="1088812"/>
            <a:ext cx="10861675" cy="2040467"/>
          </a:xfrm>
        </p:spPr>
        <p:txBody>
          <a:bodyPr/>
          <a:lstStyle/>
          <a:p>
            <a:r>
              <a:rPr lang="en-GB" dirty="0"/>
              <a:t>Semantic</a:t>
            </a:r>
            <a:br>
              <a:rPr lang="en-GB" dirty="0"/>
            </a:br>
            <a:r>
              <a:rPr lang="en-GB" dirty="0"/>
              <a:t>	web</a:t>
            </a:r>
            <a:br>
              <a:rPr lang="en-GB" dirty="0"/>
            </a:br>
            <a:r>
              <a:rPr lang="en-GB" dirty="0"/>
              <a:t>		stack</a:t>
            </a:r>
          </a:p>
        </p:txBody>
      </p:sp>
      <p:sp>
        <p:nvSpPr>
          <p:cNvPr id="3" name="Tijdelijke aanduiding voor voettekst 2">
            <a:extLst>
              <a:ext uri="{FF2B5EF4-FFF2-40B4-BE49-F238E27FC236}">
                <a16:creationId xmlns:a16="http://schemas.microsoft.com/office/drawing/2014/main" id="{1037FAE8-BA8C-4FA6-DEF6-3A1DB5D2324A}"/>
              </a:ext>
            </a:extLst>
          </p:cNvPr>
          <p:cNvSpPr>
            <a:spLocks noGrp="1"/>
          </p:cNvSpPr>
          <p:nvPr>
            <p:ph type="ftr" sz="quarter" idx="10"/>
          </p:nvPr>
        </p:nvSpPr>
        <p:spPr/>
        <p:txBody>
          <a:bodyPr/>
          <a:lstStyle/>
          <a:p>
            <a:r>
              <a:rPr lang="en-GB" dirty="0"/>
              <a:t>Wat is het</a:t>
            </a:r>
          </a:p>
        </p:txBody>
      </p:sp>
      <p:sp>
        <p:nvSpPr>
          <p:cNvPr id="4" name="Tijdelijke aanduiding voor dianummer 3">
            <a:extLst>
              <a:ext uri="{FF2B5EF4-FFF2-40B4-BE49-F238E27FC236}">
                <a16:creationId xmlns:a16="http://schemas.microsoft.com/office/drawing/2014/main" id="{8651272D-BC1A-C0E1-34B7-8F32BE52CEFA}"/>
              </a:ext>
            </a:extLst>
          </p:cNvPr>
          <p:cNvSpPr>
            <a:spLocks noGrp="1"/>
          </p:cNvSpPr>
          <p:nvPr>
            <p:ph type="sldNum" sz="quarter" idx="11"/>
          </p:nvPr>
        </p:nvSpPr>
        <p:spPr/>
        <p:txBody>
          <a:bodyPr/>
          <a:lstStyle/>
          <a:p>
            <a:fld id="{F33A6336-350C-4645-91C3-F74B6FAA3687}" type="slidenum">
              <a:rPr lang="en-GB" smtClean="0"/>
              <a:pPr/>
              <a:t>31</a:t>
            </a:fld>
            <a:endParaRPr lang="en-GB" dirty="0"/>
          </a:p>
        </p:txBody>
      </p:sp>
      <p:pic>
        <p:nvPicPr>
          <p:cNvPr id="9" name="Picture 8" descr="A diagram of a computer program&#10;&#10;Description automatically generated">
            <a:extLst>
              <a:ext uri="{FF2B5EF4-FFF2-40B4-BE49-F238E27FC236}">
                <a16:creationId xmlns:a16="http://schemas.microsoft.com/office/drawing/2014/main" id="{87ABA7F3-A1D0-7181-4D24-657E6E2120B4}"/>
              </a:ext>
            </a:extLst>
          </p:cNvPr>
          <p:cNvPicPr>
            <a:picLocks noChangeAspect="1"/>
          </p:cNvPicPr>
          <p:nvPr/>
        </p:nvPicPr>
        <p:blipFill rotWithShape="1">
          <a:blip r:embed="rId2">
            <a:grayscl/>
          </a:blip>
          <a:srcRect l="13563" t="3148" r="5837"/>
          <a:stretch/>
        </p:blipFill>
        <p:spPr>
          <a:xfrm>
            <a:off x="5524493" y="930258"/>
            <a:ext cx="6504947" cy="5746592"/>
          </a:xfrm>
          <a:prstGeom prst="rect">
            <a:avLst/>
          </a:prstGeom>
        </p:spPr>
      </p:pic>
      <p:sp>
        <p:nvSpPr>
          <p:cNvPr id="6" name="Rectangle 5">
            <a:extLst>
              <a:ext uri="{FF2B5EF4-FFF2-40B4-BE49-F238E27FC236}">
                <a16:creationId xmlns:a16="http://schemas.microsoft.com/office/drawing/2014/main" id="{82D9255E-7487-C0CF-AE09-0807E60A644B}"/>
              </a:ext>
            </a:extLst>
          </p:cNvPr>
          <p:cNvSpPr/>
          <p:nvPr/>
        </p:nvSpPr>
        <p:spPr>
          <a:xfrm>
            <a:off x="6096000" y="4465319"/>
            <a:ext cx="5878010" cy="681795"/>
          </a:xfrm>
          <a:prstGeom prst="rect">
            <a:avLst/>
          </a:prstGeom>
          <a:solidFill>
            <a:srgbClr val="FFE103">
              <a:alpha val="25098"/>
            </a:srgbClr>
          </a:solidFill>
          <a:ln w="76200">
            <a:solidFill>
              <a:srgbClr val="FFE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8CD621C-EDE9-F5D8-E1EC-9726ED12C31E}"/>
              </a:ext>
            </a:extLst>
          </p:cNvPr>
          <p:cNvSpPr/>
          <p:nvPr/>
        </p:nvSpPr>
        <p:spPr>
          <a:xfrm>
            <a:off x="6497320" y="3815080"/>
            <a:ext cx="4196080" cy="650240"/>
          </a:xfrm>
          <a:prstGeom prst="rect">
            <a:avLst/>
          </a:prstGeom>
          <a:solidFill>
            <a:srgbClr val="FFE103">
              <a:alpha val="25098"/>
            </a:srgbClr>
          </a:solidFill>
          <a:ln w="76200">
            <a:solidFill>
              <a:srgbClr val="FFE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F4AA0F-ED69-32EB-5159-63D5643B721E}"/>
              </a:ext>
            </a:extLst>
          </p:cNvPr>
          <p:cNvSpPr/>
          <p:nvPr/>
        </p:nvSpPr>
        <p:spPr>
          <a:xfrm>
            <a:off x="9291320" y="2858424"/>
            <a:ext cx="1402080" cy="956656"/>
          </a:xfrm>
          <a:prstGeom prst="rect">
            <a:avLst/>
          </a:prstGeom>
          <a:solidFill>
            <a:srgbClr val="FFE103">
              <a:alpha val="25098"/>
            </a:srgbClr>
          </a:solidFill>
          <a:ln w="76200">
            <a:solidFill>
              <a:srgbClr val="FFE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DA316A3-0470-978E-F4BE-44CC475FAD01}"/>
              </a:ext>
            </a:extLst>
          </p:cNvPr>
          <p:cNvSpPr/>
          <p:nvPr/>
        </p:nvSpPr>
        <p:spPr>
          <a:xfrm>
            <a:off x="7127240" y="2822863"/>
            <a:ext cx="2164080" cy="464970"/>
          </a:xfrm>
          <a:prstGeom prst="rect">
            <a:avLst/>
          </a:prstGeom>
          <a:solidFill>
            <a:srgbClr val="FFE103">
              <a:alpha val="25098"/>
            </a:srgbClr>
          </a:solidFill>
          <a:ln w="76200">
            <a:solidFill>
              <a:srgbClr val="FFE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FDF83AD-88EF-5666-8288-C8BB64D6FD6C}"/>
              </a:ext>
            </a:extLst>
          </p:cNvPr>
          <p:cNvSpPr/>
          <p:nvPr/>
        </p:nvSpPr>
        <p:spPr>
          <a:xfrm>
            <a:off x="6756400" y="3287833"/>
            <a:ext cx="2534920" cy="539073"/>
          </a:xfrm>
          <a:prstGeom prst="rect">
            <a:avLst/>
          </a:prstGeom>
          <a:solidFill>
            <a:srgbClr val="FFE103">
              <a:alpha val="25098"/>
            </a:srgbClr>
          </a:solidFill>
          <a:ln w="76200">
            <a:solidFill>
              <a:srgbClr val="FFE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B77D95-46C4-6198-1AD0-CC0B9BC88955}"/>
              </a:ext>
            </a:extLst>
          </p:cNvPr>
          <p:cNvSpPr/>
          <p:nvPr/>
        </p:nvSpPr>
        <p:spPr>
          <a:xfrm>
            <a:off x="5524492" y="5147115"/>
            <a:ext cx="6449517" cy="681795"/>
          </a:xfrm>
          <a:prstGeom prst="rect">
            <a:avLst/>
          </a:prstGeom>
          <a:solidFill>
            <a:srgbClr val="FFE103">
              <a:alpha val="25098"/>
            </a:srgbClr>
          </a:solidFill>
          <a:ln w="76200">
            <a:solidFill>
              <a:srgbClr val="FFE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49728D-A7C6-EA2F-0890-4C14EF78B470}"/>
              </a:ext>
            </a:extLst>
          </p:cNvPr>
          <p:cNvSpPr/>
          <p:nvPr/>
        </p:nvSpPr>
        <p:spPr>
          <a:xfrm>
            <a:off x="5524491" y="5844742"/>
            <a:ext cx="6449517" cy="681795"/>
          </a:xfrm>
          <a:prstGeom prst="rect">
            <a:avLst/>
          </a:prstGeom>
          <a:solidFill>
            <a:srgbClr val="FFE103">
              <a:alpha val="25098"/>
            </a:srgbClr>
          </a:solidFill>
          <a:ln w="76200">
            <a:solidFill>
              <a:srgbClr val="FFE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222345"/>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9DA680-F7E3-403E-5A47-9FE91531CFA5}"/>
              </a:ext>
            </a:extLst>
          </p:cNvPr>
          <p:cNvSpPr>
            <a:spLocks noGrp="1"/>
          </p:cNvSpPr>
          <p:nvPr>
            <p:ph type="title"/>
          </p:nvPr>
        </p:nvSpPr>
        <p:spPr/>
        <p:txBody>
          <a:bodyPr/>
          <a:lstStyle/>
          <a:p>
            <a:r>
              <a:rPr lang="en-GB" dirty="0"/>
              <a:t>RDF </a:t>
            </a:r>
            <a:r>
              <a:rPr lang="en-US" sz="1800" dirty="0">
                <a:latin typeface="Consolas" panose="020B0609020204030204" pitchFamily="49" charset="0"/>
                <a:hlinkClick r:id="rId2">
                  <a:extLst>
                    <a:ext uri="{A12FA001-AC4F-418D-AE19-62706E023703}">
                      <ahyp:hlinkClr xmlns:ahyp="http://schemas.microsoft.com/office/drawing/2018/hyperlinkcolor" val="tx"/>
                    </a:ext>
                  </a:extLst>
                </a:hlinkClick>
              </a:rPr>
              <a:t>http://www.w3.org/1999/02/22-rdf-syntax-ns#</a:t>
            </a:r>
            <a:endParaRPr lang="en-GB" dirty="0">
              <a:latin typeface="Consolas" panose="020B0609020204030204" pitchFamily="49" charset="0"/>
            </a:endParaRPr>
          </a:p>
        </p:txBody>
      </p:sp>
      <p:sp>
        <p:nvSpPr>
          <p:cNvPr id="3" name="Tijdelijke aanduiding voor voettekst 2">
            <a:extLst>
              <a:ext uri="{FF2B5EF4-FFF2-40B4-BE49-F238E27FC236}">
                <a16:creationId xmlns:a16="http://schemas.microsoft.com/office/drawing/2014/main" id="{57A99101-6AFE-8507-35B6-C523CFA7B5BD}"/>
              </a:ext>
            </a:extLst>
          </p:cNvPr>
          <p:cNvSpPr>
            <a:spLocks noGrp="1"/>
          </p:cNvSpPr>
          <p:nvPr>
            <p:ph type="ftr" sz="quarter" idx="10"/>
          </p:nvPr>
        </p:nvSpPr>
        <p:spPr/>
        <p:txBody>
          <a:bodyPr/>
          <a:lstStyle/>
          <a:p>
            <a:r>
              <a:rPr lang="en-GB" dirty="0"/>
              <a:t>Wat is het</a:t>
            </a:r>
          </a:p>
        </p:txBody>
      </p:sp>
      <p:sp>
        <p:nvSpPr>
          <p:cNvPr id="4" name="Tijdelijke aanduiding voor dianummer 3">
            <a:extLst>
              <a:ext uri="{FF2B5EF4-FFF2-40B4-BE49-F238E27FC236}">
                <a16:creationId xmlns:a16="http://schemas.microsoft.com/office/drawing/2014/main" id="{33E8BFDC-568D-24E4-9E07-6051E07A8AC1}"/>
              </a:ext>
            </a:extLst>
          </p:cNvPr>
          <p:cNvSpPr>
            <a:spLocks noGrp="1"/>
          </p:cNvSpPr>
          <p:nvPr>
            <p:ph type="sldNum" sz="quarter" idx="11"/>
          </p:nvPr>
        </p:nvSpPr>
        <p:spPr/>
        <p:txBody>
          <a:bodyPr/>
          <a:lstStyle/>
          <a:p>
            <a:fld id="{F33A6336-350C-4645-91C3-F74B6FAA3687}" type="slidenum">
              <a:rPr lang="en-GB" smtClean="0"/>
              <a:pPr/>
              <a:t>32</a:t>
            </a:fld>
            <a:endParaRPr lang="en-GB" dirty="0"/>
          </a:p>
        </p:txBody>
      </p:sp>
      <p:sp>
        <p:nvSpPr>
          <p:cNvPr id="5" name="Tijdelijke aanduiding voor tekst 4">
            <a:extLst>
              <a:ext uri="{FF2B5EF4-FFF2-40B4-BE49-F238E27FC236}">
                <a16:creationId xmlns:a16="http://schemas.microsoft.com/office/drawing/2014/main" id="{449873A9-86C4-601B-4C88-9645181D7FAF}"/>
              </a:ext>
            </a:extLst>
          </p:cNvPr>
          <p:cNvSpPr>
            <a:spLocks noGrp="1"/>
          </p:cNvSpPr>
          <p:nvPr>
            <p:ph type="body" sz="quarter" idx="17"/>
          </p:nvPr>
        </p:nvSpPr>
        <p:spPr/>
        <p:txBody>
          <a:bodyPr/>
          <a:lstStyle/>
          <a:p>
            <a:r>
              <a:rPr lang="en-GB" dirty="0" err="1"/>
              <a:t>Inhoud</a:t>
            </a:r>
            <a:endParaRPr lang="en-GB" dirty="0"/>
          </a:p>
        </p:txBody>
      </p:sp>
      <p:sp>
        <p:nvSpPr>
          <p:cNvPr id="6" name="Tijdelijke aanduiding voor tekst 5">
            <a:extLst>
              <a:ext uri="{FF2B5EF4-FFF2-40B4-BE49-F238E27FC236}">
                <a16:creationId xmlns:a16="http://schemas.microsoft.com/office/drawing/2014/main" id="{84ABC754-5FAA-A32D-DF93-EDB84AAD0128}"/>
              </a:ext>
            </a:extLst>
          </p:cNvPr>
          <p:cNvSpPr>
            <a:spLocks noGrp="1"/>
          </p:cNvSpPr>
          <p:nvPr>
            <p:ph type="body" sz="quarter" idx="18"/>
          </p:nvPr>
        </p:nvSpPr>
        <p:spPr/>
        <p:txBody>
          <a:bodyPr/>
          <a:lstStyle/>
          <a:p>
            <a:r>
              <a:rPr lang="en-GB" dirty="0" err="1"/>
              <a:t>Inhoud</a:t>
            </a:r>
            <a:endParaRPr lang="en-GB" dirty="0"/>
          </a:p>
        </p:txBody>
      </p:sp>
      <p:sp>
        <p:nvSpPr>
          <p:cNvPr id="8" name="Tijdelijke aanduiding voor tekst 7">
            <a:extLst>
              <a:ext uri="{FF2B5EF4-FFF2-40B4-BE49-F238E27FC236}">
                <a16:creationId xmlns:a16="http://schemas.microsoft.com/office/drawing/2014/main" id="{CE845B28-4F17-6AD5-5666-5C94447D6F22}"/>
              </a:ext>
            </a:extLst>
          </p:cNvPr>
          <p:cNvSpPr>
            <a:spLocks noGrp="1"/>
          </p:cNvSpPr>
          <p:nvPr>
            <p:ph type="body" sz="quarter" idx="20"/>
          </p:nvPr>
        </p:nvSpPr>
        <p:spPr/>
        <p:txBody>
          <a:bodyPr/>
          <a:lstStyle/>
          <a:p>
            <a:pPr marL="285750" lvl="1" indent="-285750">
              <a:buFont typeface="Arial" panose="020B0604020202020204" pitchFamily="34" charset="0"/>
              <a:buChar char="•"/>
            </a:pPr>
            <a:r>
              <a:rPr lang="nl-NL" dirty="0">
                <a:latin typeface="Calibri" panose="020F0502020204030204" pitchFamily="34" charset="0"/>
              </a:rPr>
              <a:t>Classes:</a:t>
            </a:r>
          </a:p>
          <a:p>
            <a:pPr marL="285750" lvl="1" indent="-285750">
              <a:buFont typeface="Arial" panose="020B0604020202020204" pitchFamily="34" charset="0"/>
              <a:buChar char="•"/>
            </a:pPr>
            <a:r>
              <a:rPr lang="nl-NL" sz="1000" dirty="0" err="1">
                <a:latin typeface="Consolas" panose="020B0609020204030204" pitchFamily="49" charset="0"/>
              </a:rPr>
              <a:t>rdf:Property</a:t>
            </a:r>
            <a:r>
              <a:rPr lang="nl-NL" sz="1000" dirty="0">
                <a:latin typeface="Consolas" panose="020B0609020204030204" pitchFamily="49" charset="0"/>
              </a:rPr>
              <a:t>, </a:t>
            </a:r>
            <a:r>
              <a:rPr lang="nl-NL" sz="1000" dirty="0" err="1">
                <a:latin typeface="Consolas" panose="020B0609020204030204" pitchFamily="49" charset="0"/>
              </a:rPr>
              <a:t>rdf:Statement</a:t>
            </a:r>
            <a:r>
              <a:rPr lang="nl-NL" sz="1000" dirty="0">
                <a:latin typeface="Consolas" panose="020B0609020204030204" pitchFamily="49" charset="0"/>
              </a:rPr>
              <a:t>. </a:t>
            </a:r>
            <a:r>
              <a:rPr lang="nl-NL" sz="1000" dirty="0" err="1">
                <a:latin typeface="Consolas" panose="020B0609020204030204" pitchFamily="49" charset="0"/>
              </a:rPr>
              <a:t>rdf:XMLLiteral</a:t>
            </a:r>
            <a:endParaRPr lang="nl-NL" sz="1000" dirty="0">
              <a:latin typeface="Consolas" panose="020B0609020204030204" pitchFamily="49" charset="0"/>
            </a:endParaRPr>
          </a:p>
          <a:p>
            <a:pPr marL="285750" lvl="1" indent="-285750">
              <a:buFont typeface="Arial" panose="020B0604020202020204" pitchFamily="34" charset="0"/>
              <a:buChar char="•"/>
            </a:pPr>
            <a:r>
              <a:rPr lang="nl-NL" sz="1050" dirty="0" err="1">
                <a:latin typeface="Consolas" panose="020B0609020204030204" pitchFamily="49" charset="0"/>
              </a:rPr>
              <a:t>rdf:Seq</a:t>
            </a:r>
            <a:r>
              <a:rPr lang="nl-NL" sz="1050" dirty="0">
                <a:latin typeface="Consolas" panose="020B0609020204030204" pitchFamily="49" charset="0"/>
              </a:rPr>
              <a:t>, </a:t>
            </a:r>
            <a:r>
              <a:rPr lang="nl-NL" sz="1050" dirty="0" err="1">
                <a:latin typeface="Consolas" panose="020B0609020204030204" pitchFamily="49" charset="0"/>
              </a:rPr>
              <a:t>rdf:Bag</a:t>
            </a:r>
            <a:r>
              <a:rPr lang="nl-NL" sz="1050" dirty="0">
                <a:latin typeface="Consolas" panose="020B0609020204030204" pitchFamily="49" charset="0"/>
              </a:rPr>
              <a:t>, </a:t>
            </a:r>
            <a:r>
              <a:rPr lang="nl-NL" sz="1050" dirty="0" err="1">
                <a:latin typeface="Consolas" panose="020B0609020204030204" pitchFamily="49" charset="0"/>
              </a:rPr>
              <a:t>rdf:Alt</a:t>
            </a:r>
            <a:r>
              <a:rPr lang="nl-NL" sz="1050" dirty="0">
                <a:latin typeface="Consolas" panose="020B0609020204030204" pitchFamily="49" charset="0"/>
              </a:rPr>
              <a:t>, </a:t>
            </a:r>
            <a:r>
              <a:rPr lang="nl-NL" sz="1050" dirty="0" err="1">
                <a:latin typeface="Consolas" panose="020B0609020204030204" pitchFamily="49" charset="0"/>
              </a:rPr>
              <a:t>rdf:List</a:t>
            </a:r>
            <a:endParaRPr lang="nl-NL" sz="1050" dirty="0">
              <a:latin typeface="Consolas" panose="020B0609020204030204" pitchFamily="49" charset="0"/>
            </a:endParaRPr>
          </a:p>
          <a:p>
            <a:pPr marL="285750" lvl="1" indent="-285750">
              <a:buFont typeface="Arial" panose="020B0604020202020204" pitchFamily="34" charset="0"/>
              <a:buChar char="•"/>
            </a:pPr>
            <a:endParaRPr lang="nl-NL" sz="1050" dirty="0">
              <a:latin typeface="Consolas" panose="020B0609020204030204" pitchFamily="49" charset="0"/>
            </a:endParaRPr>
          </a:p>
          <a:p>
            <a:pPr marL="285750" lvl="1" indent="-285750">
              <a:buFont typeface="Arial" panose="020B0604020202020204" pitchFamily="34" charset="0"/>
              <a:buChar char="•"/>
            </a:pPr>
            <a:r>
              <a:rPr lang="nl-NL" dirty="0" err="1">
                <a:latin typeface="Calibri" panose="020F0502020204030204" pitchFamily="34" charset="0"/>
              </a:rPr>
              <a:t>Properties</a:t>
            </a:r>
            <a:endParaRPr lang="nl-NL" dirty="0">
              <a:latin typeface="Calibri" panose="020F0502020204030204" pitchFamily="34" charset="0"/>
            </a:endParaRPr>
          </a:p>
          <a:p>
            <a:pPr marL="285750" lvl="1" indent="-285750">
              <a:buFont typeface="Arial" panose="020B0604020202020204" pitchFamily="34" charset="0"/>
              <a:buChar char="•"/>
            </a:pPr>
            <a:r>
              <a:rPr lang="nl-NL" sz="1000" dirty="0" err="1">
                <a:latin typeface="Consolas" panose="020B0609020204030204" pitchFamily="49" charset="0"/>
              </a:rPr>
              <a:t>rdf:type</a:t>
            </a:r>
            <a:r>
              <a:rPr lang="nl-NL" sz="1000" dirty="0">
                <a:latin typeface="Consolas" panose="020B0609020204030204" pitchFamily="49" charset="0"/>
              </a:rPr>
              <a:t>, </a:t>
            </a:r>
            <a:r>
              <a:rPr lang="nl-NL" sz="1000" dirty="0" err="1">
                <a:latin typeface="Consolas" panose="020B0609020204030204" pitchFamily="49" charset="0"/>
              </a:rPr>
              <a:t>rdf:subject</a:t>
            </a:r>
            <a:r>
              <a:rPr lang="nl-NL" sz="1000" dirty="0">
                <a:latin typeface="Consolas" panose="020B0609020204030204" pitchFamily="49" charset="0"/>
              </a:rPr>
              <a:t>, </a:t>
            </a:r>
            <a:r>
              <a:rPr lang="nl-NL" sz="1000" dirty="0" err="1">
                <a:latin typeface="Consolas" panose="020B0609020204030204" pitchFamily="49" charset="0"/>
              </a:rPr>
              <a:t>rdf:predicate</a:t>
            </a:r>
            <a:r>
              <a:rPr lang="nl-NL" sz="1000" dirty="0">
                <a:latin typeface="Consolas" panose="020B0609020204030204" pitchFamily="49" charset="0"/>
              </a:rPr>
              <a:t>, </a:t>
            </a:r>
            <a:r>
              <a:rPr lang="nl-NL" sz="1000" dirty="0" err="1">
                <a:latin typeface="Consolas" panose="020B0609020204030204" pitchFamily="49" charset="0"/>
              </a:rPr>
              <a:t>rdf:object</a:t>
            </a:r>
            <a:endParaRPr lang="nl-NL" sz="1000" dirty="0">
              <a:latin typeface="Consolas" panose="020B0609020204030204" pitchFamily="49" charset="0"/>
            </a:endParaRPr>
          </a:p>
          <a:p>
            <a:pPr marL="285750" lvl="1" indent="-285750">
              <a:buFont typeface="Arial" panose="020B0604020202020204" pitchFamily="34" charset="0"/>
              <a:buChar char="•"/>
            </a:pPr>
            <a:r>
              <a:rPr lang="nl-NL" sz="1000" dirty="0" err="1">
                <a:latin typeface="Consolas" panose="020B0609020204030204" pitchFamily="49" charset="0"/>
              </a:rPr>
              <a:t>rdf:first</a:t>
            </a:r>
            <a:r>
              <a:rPr lang="nl-NL" sz="1000" dirty="0">
                <a:latin typeface="Consolas" panose="020B0609020204030204" pitchFamily="49" charset="0"/>
              </a:rPr>
              <a:t>, </a:t>
            </a:r>
            <a:r>
              <a:rPr lang="nl-NL" sz="1000" dirty="0" err="1">
                <a:latin typeface="Consolas" panose="020B0609020204030204" pitchFamily="49" charset="0"/>
              </a:rPr>
              <a:t>rdf:rest</a:t>
            </a:r>
            <a:r>
              <a:rPr lang="nl-NL" sz="1000" dirty="0">
                <a:latin typeface="Consolas" panose="020B0609020204030204" pitchFamily="49" charset="0"/>
              </a:rPr>
              <a:t>, </a:t>
            </a:r>
            <a:r>
              <a:rPr lang="nl-NL" sz="1000" dirty="0" err="1">
                <a:latin typeface="Consolas" panose="020B0609020204030204" pitchFamily="49" charset="0"/>
              </a:rPr>
              <a:t>rdf</a:t>
            </a:r>
            <a:r>
              <a:rPr lang="nl-NL" sz="1000" dirty="0">
                <a:latin typeface="Consolas" panose="020B0609020204030204" pitchFamily="49" charset="0"/>
              </a:rPr>
              <a:t>:_n</a:t>
            </a:r>
          </a:p>
          <a:p>
            <a:pPr marL="285750" lvl="1" indent="-285750">
              <a:buFont typeface="Arial" panose="020B0604020202020204" pitchFamily="34" charset="0"/>
              <a:buChar char="•"/>
            </a:pPr>
            <a:r>
              <a:rPr lang="nl-NL" sz="1000" dirty="0" err="1">
                <a:latin typeface="Consolas" panose="020B0609020204030204" pitchFamily="49" charset="0"/>
              </a:rPr>
              <a:t>rdf:value</a:t>
            </a:r>
            <a:endParaRPr lang="nl-NL" sz="1000" dirty="0">
              <a:latin typeface="Consolas" panose="020B0609020204030204" pitchFamily="49" charset="0"/>
            </a:endParaRPr>
          </a:p>
          <a:p>
            <a:pPr marL="285750" lvl="1" indent="-285750">
              <a:buFont typeface="Arial" panose="020B0604020202020204" pitchFamily="34" charset="0"/>
              <a:buChar char="•"/>
            </a:pPr>
            <a:endParaRPr lang="nl-NL" sz="1000" dirty="0">
              <a:latin typeface="Consolas" panose="020B0609020204030204" pitchFamily="49" charset="0"/>
            </a:endParaRPr>
          </a:p>
          <a:p>
            <a:pPr marL="285750" lvl="1" indent="-285750">
              <a:buFont typeface="Arial" panose="020B0604020202020204" pitchFamily="34" charset="0"/>
              <a:buChar char="•"/>
            </a:pPr>
            <a:r>
              <a:rPr lang="nl-NL" dirty="0">
                <a:latin typeface="Calibri" panose="020F0502020204030204" pitchFamily="34" charset="0"/>
              </a:rPr>
              <a:t>Resources:</a:t>
            </a:r>
          </a:p>
          <a:p>
            <a:pPr marL="285750" lvl="1" indent="-285750">
              <a:buFont typeface="Arial" panose="020B0604020202020204" pitchFamily="34" charset="0"/>
              <a:buChar char="•"/>
            </a:pPr>
            <a:r>
              <a:rPr lang="nl-NL" sz="1000" dirty="0" err="1">
                <a:latin typeface="Consolas" panose="020B0609020204030204" pitchFamily="49" charset="0"/>
              </a:rPr>
              <a:t>rdf:nil</a:t>
            </a:r>
            <a:endParaRPr lang="nl-NL" sz="1000" dirty="0">
              <a:latin typeface="Consolas" panose="020B0609020204030204" pitchFamily="49" charset="0"/>
            </a:endParaRPr>
          </a:p>
        </p:txBody>
      </p:sp>
      <p:sp>
        <p:nvSpPr>
          <p:cNvPr id="9" name="Tijdelijke aanduiding voor tekst 8">
            <a:extLst>
              <a:ext uri="{FF2B5EF4-FFF2-40B4-BE49-F238E27FC236}">
                <a16:creationId xmlns:a16="http://schemas.microsoft.com/office/drawing/2014/main" id="{A3F5FFC8-C191-4357-A881-4AFCBCD7B55F}"/>
              </a:ext>
            </a:extLst>
          </p:cNvPr>
          <p:cNvSpPr>
            <a:spLocks noGrp="1"/>
          </p:cNvSpPr>
          <p:nvPr>
            <p:ph type="body" sz="quarter" idx="21"/>
          </p:nvPr>
        </p:nvSpPr>
        <p:spPr/>
        <p:txBody>
          <a:bodyPr/>
          <a:lstStyle/>
          <a:p>
            <a:pPr marL="285750" lvl="1" indent="-285750">
              <a:buFont typeface="Arial" panose="020B0604020202020204" pitchFamily="34" charset="0"/>
              <a:buChar char="•"/>
            </a:pPr>
            <a:r>
              <a:rPr lang="en-US" dirty="0" err="1">
                <a:latin typeface="Calibri" panose="020F0502020204030204" pitchFamily="34" charset="0"/>
              </a:rPr>
              <a:t>Typeringen</a:t>
            </a:r>
            <a:r>
              <a:rPr lang="en-US" dirty="0">
                <a:effectLst/>
                <a:latin typeface="Calibri" panose="020F0502020204030204" pitchFamily="34" charset="0"/>
              </a:rPr>
              <a:t>:</a:t>
            </a:r>
          </a:p>
          <a:p>
            <a:pPr marL="285750" lvl="1" indent="-285750">
              <a:buFont typeface="Arial" panose="020B0604020202020204" pitchFamily="34" charset="0"/>
              <a:buChar char="•"/>
            </a:pPr>
            <a:r>
              <a:rPr lang="en-US" sz="1000" dirty="0">
                <a:latin typeface="Consolas" panose="020B0609020204030204" pitchFamily="49" charset="0"/>
              </a:rPr>
              <a:t>&lt;A, </a:t>
            </a:r>
            <a:r>
              <a:rPr lang="en-US" sz="1000" dirty="0" err="1">
                <a:latin typeface="Consolas" panose="020B0609020204030204" pitchFamily="49" charset="0"/>
              </a:rPr>
              <a:t>rdf:type</a:t>
            </a:r>
            <a:r>
              <a:rPr lang="en-US" sz="1000" dirty="0">
                <a:latin typeface="Consolas" panose="020B0609020204030204" pitchFamily="49" charset="0"/>
              </a:rPr>
              <a:t>, B&gt;</a:t>
            </a:r>
          </a:p>
          <a:p>
            <a:pPr lvl="1"/>
            <a:r>
              <a:rPr lang="en-US" sz="1000" dirty="0"/>
              <a:t>	</a:t>
            </a:r>
            <a:r>
              <a:rPr lang="en-US" sz="1200" dirty="0"/>
              <a:t>“A </a:t>
            </a:r>
            <a:r>
              <a:rPr lang="en-US" sz="1200" dirty="0" err="1"/>
              <a:t>behoort</a:t>
            </a:r>
            <a:r>
              <a:rPr lang="en-US" sz="1200" dirty="0"/>
              <a:t> </a:t>
            </a:r>
            <a:r>
              <a:rPr lang="en-US" sz="1200" dirty="0" err="1"/>
              <a:t>bij</a:t>
            </a:r>
            <a:r>
              <a:rPr lang="en-US" sz="1200" dirty="0"/>
              <a:t> class B”</a:t>
            </a:r>
          </a:p>
          <a:p>
            <a:pPr lvl="1"/>
            <a:endParaRPr lang="en-US" dirty="0">
              <a:effectLst/>
              <a:latin typeface="Calibri" panose="020F0502020204030204" pitchFamily="34" charset="0"/>
            </a:endParaRPr>
          </a:p>
          <a:p>
            <a:pPr marL="285750" lvl="1" indent="-285750">
              <a:buFont typeface="Arial" panose="020B0604020202020204" pitchFamily="34" charset="0"/>
              <a:buChar char="•"/>
            </a:pPr>
            <a:r>
              <a:rPr lang="en-US" dirty="0">
                <a:latin typeface="Calibri" panose="020F0502020204030204" pitchFamily="34" charset="0"/>
              </a:rPr>
              <a:t>Alle properties </a:t>
            </a:r>
            <a:r>
              <a:rPr lang="en-US" dirty="0" err="1">
                <a:latin typeface="Calibri" panose="020F0502020204030204" pitchFamily="34" charset="0"/>
              </a:rPr>
              <a:t>zijn</a:t>
            </a:r>
            <a:r>
              <a:rPr lang="en-US" dirty="0">
                <a:latin typeface="Calibri" panose="020F0502020204030204" pitchFamily="34" charset="0"/>
              </a:rPr>
              <a:t> van </a:t>
            </a:r>
            <a:r>
              <a:rPr lang="en-US" dirty="0" err="1">
                <a:latin typeface="Calibri" panose="020F0502020204030204" pitchFamily="34" charset="0"/>
              </a:rPr>
              <a:t>één</a:t>
            </a:r>
            <a:r>
              <a:rPr lang="en-US" dirty="0">
                <a:latin typeface="Calibri" panose="020F0502020204030204" pitchFamily="34" charset="0"/>
              </a:rPr>
              <a:t> class:</a:t>
            </a:r>
          </a:p>
          <a:p>
            <a:pPr marL="285750" lvl="1" indent="-285750">
              <a:buFont typeface="Arial" panose="020B0604020202020204" pitchFamily="34" charset="0"/>
              <a:buChar char="•"/>
            </a:pPr>
            <a:r>
              <a:rPr lang="en-US" sz="1000" dirty="0">
                <a:latin typeface="Consolas" panose="020B0609020204030204" pitchFamily="49" charset="0"/>
              </a:rPr>
              <a:t>&lt;P, </a:t>
            </a:r>
            <a:r>
              <a:rPr lang="en-US" sz="1000" dirty="0" err="1">
                <a:latin typeface="Consolas" panose="020B0609020204030204" pitchFamily="49" charset="0"/>
              </a:rPr>
              <a:t>rdf:type</a:t>
            </a:r>
            <a:r>
              <a:rPr lang="en-US" sz="1000" dirty="0">
                <a:latin typeface="Consolas" panose="020B0609020204030204" pitchFamily="49" charset="0"/>
              </a:rPr>
              <a:t>, </a:t>
            </a:r>
            <a:r>
              <a:rPr lang="en-US" sz="1000" dirty="0" err="1">
                <a:latin typeface="Consolas" panose="020B0609020204030204" pitchFamily="49" charset="0"/>
              </a:rPr>
              <a:t>rdf:Property</a:t>
            </a:r>
            <a:r>
              <a:rPr lang="en-US" sz="1000" dirty="0">
                <a:latin typeface="Consolas" panose="020B0609020204030204" pitchFamily="49" charset="0"/>
              </a:rPr>
              <a:t>&gt;</a:t>
            </a:r>
          </a:p>
          <a:p>
            <a:pPr lvl="1"/>
            <a:r>
              <a:rPr lang="en-US" sz="1000" dirty="0"/>
              <a:t>	</a:t>
            </a:r>
            <a:r>
              <a:rPr lang="en-US" sz="1200" dirty="0"/>
              <a:t>“P is </a:t>
            </a:r>
            <a:r>
              <a:rPr lang="en-US" sz="1200" dirty="0" err="1"/>
              <a:t>een</a:t>
            </a:r>
            <a:r>
              <a:rPr lang="en-US" sz="1200" dirty="0"/>
              <a:t> property”</a:t>
            </a:r>
            <a:endParaRPr lang="en-US" sz="1000" dirty="0"/>
          </a:p>
          <a:p>
            <a:pPr marL="285750" lvl="1" indent="-285750">
              <a:buFont typeface="Arial" panose="020B0604020202020204" pitchFamily="34" charset="0"/>
              <a:buChar char="•"/>
            </a:pPr>
            <a:endParaRPr lang="en-US" sz="1000" dirty="0">
              <a:latin typeface="Consolas" panose="020B0609020204030204" pitchFamily="49" charset="0"/>
            </a:endParaRPr>
          </a:p>
          <a:p>
            <a:pPr marL="285750" lvl="1" indent="-285750">
              <a:buFont typeface="Arial" panose="020B0604020202020204" pitchFamily="34" charset="0"/>
              <a:buChar char="•"/>
            </a:pPr>
            <a:r>
              <a:rPr lang="en-US" sz="1000" dirty="0">
                <a:latin typeface="Consolas" panose="020B0609020204030204" pitchFamily="49" charset="0"/>
              </a:rPr>
              <a:t>&lt;</a:t>
            </a:r>
            <a:r>
              <a:rPr lang="en-US" sz="1000" dirty="0" err="1">
                <a:latin typeface="Consolas" panose="020B0609020204030204" pitchFamily="49" charset="0"/>
              </a:rPr>
              <a:t>rdf:type</a:t>
            </a:r>
            <a:r>
              <a:rPr lang="en-US" sz="1000" dirty="0">
                <a:latin typeface="Consolas" panose="020B0609020204030204" pitchFamily="49" charset="0"/>
              </a:rPr>
              <a:t>, </a:t>
            </a:r>
            <a:r>
              <a:rPr lang="en-US" sz="1000" dirty="0" err="1">
                <a:latin typeface="Consolas" panose="020B0609020204030204" pitchFamily="49" charset="0"/>
              </a:rPr>
              <a:t>rdf:type</a:t>
            </a:r>
            <a:r>
              <a:rPr lang="en-US" sz="1000" dirty="0">
                <a:latin typeface="Consolas" panose="020B0609020204030204" pitchFamily="49" charset="0"/>
              </a:rPr>
              <a:t>, </a:t>
            </a:r>
            <a:r>
              <a:rPr lang="en-US" sz="1000" dirty="0" err="1">
                <a:latin typeface="Consolas" panose="020B0609020204030204" pitchFamily="49" charset="0"/>
              </a:rPr>
              <a:t>rdf:Property</a:t>
            </a:r>
            <a:r>
              <a:rPr lang="en-US" sz="1000" dirty="0">
                <a:latin typeface="Consolas" panose="020B0609020204030204" pitchFamily="49" charset="0"/>
              </a:rPr>
              <a:t>&gt;</a:t>
            </a:r>
          </a:p>
          <a:p>
            <a:pPr lvl="1"/>
            <a:r>
              <a:rPr lang="en-US" sz="1000" dirty="0"/>
              <a:t>	“</a:t>
            </a:r>
            <a:r>
              <a:rPr lang="en-US" sz="1200" dirty="0" err="1"/>
              <a:t>rdf:type</a:t>
            </a:r>
            <a:r>
              <a:rPr lang="en-US" sz="1200" dirty="0"/>
              <a:t> is </a:t>
            </a:r>
            <a:r>
              <a:rPr lang="en-US" sz="1200" dirty="0" err="1"/>
              <a:t>een</a:t>
            </a:r>
            <a:r>
              <a:rPr lang="en-US" sz="1200" dirty="0"/>
              <a:t> property”</a:t>
            </a:r>
          </a:p>
          <a:p>
            <a:pPr lvl="1"/>
            <a:endParaRPr lang="nl-NL" dirty="0">
              <a:effectLst/>
              <a:latin typeface="Calibri" panose="020F0502020204030204" pitchFamily="34" charset="0"/>
            </a:endParaRPr>
          </a:p>
        </p:txBody>
      </p:sp>
      <p:pic>
        <p:nvPicPr>
          <p:cNvPr id="13" name="Graphic 12">
            <a:extLst>
              <a:ext uri="{FF2B5EF4-FFF2-40B4-BE49-F238E27FC236}">
                <a16:creationId xmlns:a16="http://schemas.microsoft.com/office/drawing/2014/main" id="{9BEDF2B2-1F05-C13C-41F8-6917C72C80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11709" y="5656500"/>
            <a:ext cx="962301" cy="962301"/>
          </a:xfrm>
          <a:prstGeom prst="rect">
            <a:avLst/>
          </a:prstGeom>
        </p:spPr>
      </p:pic>
    </p:spTree>
    <p:extLst>
      <p:ext uri="{BB962C8B-B14F-4D97-AF65-F5344CB8AC3E}">
        <p14:creationId xmlns:p14="http://schemas.microsoft.com/office/powerpoint/2010/main" val="545182479"/>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9DA680-F7E3-403E-5A47-9FE91531CFA5}"/>
              </a:ext>
            </a:extLst>
          </p:cNvPr>
          <p:cNvSpPr>
            <a:spLocks noGrp="1"/>
          </p:cNvSpPr>
          <p:nvPr>
            <p:ph type="title"/>
          </p:nvPr>
        </p:nvSpPr>
        <p:spPr/>
        <p:txBody>
          <a:bodyPr/>
          <a:lstStyle/>
          <a:p>
            <a:r>
              <a:rPr lang="en-GB" dirty="0"/>
              <a:t>RDF </a:t>
            </a:r>
            <a:r>
              <a:rPr lang="en-US" sz="1800" dirty="0">
                <a:latin typeface="Consolas" panose="020B0609020204030204" pitchFamily="49" charset="0"/>
                <a:hlinkClick r:id="rId2">
                  <a:extLst>
                    <a:ext uri="{A12FA001-AC4F-418D-AE19-62706E023703}">
                      <ahyp:hlinkClr xmlns:ahyp="http://schemas.microsoft.com/office/drawing/2018/hyperlinkcolor" val="tx"/>
                    </a:ext>
                  </a:extLst>
                </a:hlinkClick>
              </a:rPr>
              <a:t>http://www.w3.org/1999/02/22-rdf-syntax-ns#</a:t>
            </a:r>
            <a:endParaRPr lang="en-GB" dirty="0">
              <a:latin typeface="Consolas" panose="020B0609020204030204" pitchFamily="49" charset="0"/>
            </a:endParaRPr>
          </a:p>
        </p:txBody>
      </p:sp>
      <p:sp>
        <p:nvSpPr>
          <p:cNvPr id="3" name="Tijdelijke aanduiding voor voettekst 2">
            <a:extLst>
              <a:ext uri="{FF2B5EF4-FFF2-40B4-BE49-F238E27FC236}">
                <a16:creationId xmlns:a16="http://schemas.microsoft.com/office/drawing/2014/main" id="{57A99101-6AFE-8507-35B6-C523CFA7B5BD}"/>
              </a:ext>
            </a:extLst>
          </p:cNvPr>
          <p:cNvSpPr>
            <a:spLocks noGrp="1"/>
          </p:cNvSpPr>
          <p:nvPr>
            <p:ph type="ftr" sz="quarter" idx="10"/>
          </p:nvPr>
        </p:nvSpPr>
        <p:spPr/>
        <p:txBody>
          <a:bodyPr/>
          <a:lstStyle/>
          <a:p>
            <a:r>
              <a:rPr lang="en-GB" dirty="0"/>
              <a:t>Wat is het</a:t>
            </a:r>
          </a:p>
        </p:txBody>
      </p:sp>
      <p:sp>
        <p:nvSpPr>
          <p:cNvPr id="4" name="Tijdelijke aanduiding voor dianummer 3">
            <a:extLst>
              <a:ext uri="{FF2B5EF4-FFF2-40B4-BE49-F238E27FC236}">
                <a16:creationId xmlns:a16="http://schemas.microsoft.com/office/drawing/2014/main" id="{33E8BFDC-568D-24E4-9E07-6051E07A8AC1}"/>
              </a:ext>
            </a:extLst>
          </p:cNvPr>
          <p:cNvSpPr>
            <a:spLocks noGrp="1"/>
          </p:cNvSpPr>
          <p:nvPr>
            <p:ph type="sldNum" sz="quarter" idx="11"/>
          </p:nvPr>
        </p:nvSpPr>
        <p:spPr/>
        <p:txBody>
          <a:bodyPr/>
          <a:lstStyle/>
          <a:p>
            <a:fld id="{F33A6336-350C-4645-91C3-F74B6FAA3687}" type="slidenum">
              <a:rPr lang="en-GB" smtClean="0"/>
              <a:pPr/>
              <a:t>33</a:t>
            </a:fld>
            <a:endParaRPr lang="en-GB" dirty="0"/>
          </a:p>
        </p:txBody>
      </p:sp>
      <p:sp>
        <p:nvSpPr>
          <p:cNvPr id="5" name="Tijdelijke aanduiding voor tekst 4">
            <a:extLst>
              <a:ext uri="{FF2B5EF4-FFF2-40B4-BE49-F238E27FC236}">
                <a16:creationId xmlns:a16="http://schemas.microsoft.com/office/drawing/2014/main" id="{449873A9-86C4-601B-4C88-9645181D7FAF}"/>
              </a:ext>
            </a:extLst>
          </p:cNvPr>
          <p:cNvSpPr>
            <a:spLocks noGrp="1"/>
          </p:cNvSpPr>
          <p:nvPr>
            <p:ph type="body" sz="quarter" idx="17"/>
          </p:nvPr>
        </p:nvSpPr>
        <p:spPr/>
        <p:txBody>
          <a:bodyPr/>
          <a:lstStyle/>
          <a:p>
            <a:r>
              <a:rPr lang="en-GB" dirty="0"/>
              <a:t>Literals</a:t>
            </a:r>
          </a:p>
        </p:txBody>
      </p:sp>
      <p:sp>
        <p:nvSpPr>
          <p:cNvPr id="6" name="Tijdelijke aanduiding voor tekst 5">
            <a:extLst>
              <a:ext uri="{FF2B5EF4-FFF2-40B4-BE49-F238E27FC236}">
                <a16:creationId xmlns:a16="http://schemas.microsoft.com/office/drawing/2014/main" id="{84ABC754-5FAA-A32D-DF93-EDB84AAD0128}"/>
              </a:ext>
            </a:extLst>
          </p:cNvPr>
          <p:cNvSpPr>
            <a:spLocks noGrp="1"/>
          </p:cNvSpPr>
          <p:nvPr>
            <p:ph type="body" sz="quarter" idx="18"/>
          </p:nvPr>
        </p:nvSpPr>
        <p:spPr/>
        <p:txBody>
          <a:bodyPr/>
          <a:lstStyle/>
          <a:p>
            <a:r>
              <a:rPr lang="en-GB" dirty="0" err="1"/>
              <a:t>Datatypen</a:t>
            </a:r>
            <a:endParaRPr lang="en-GB" dirty="0"/>
          </a:p>
        </p:txBody>
      </p:sp>
      <p:sp>
        <p:nvSpPr>
          <p:cNvPr id="8" name="Tijdelijke aanduiding voor tekst 7">
            <a:extLst>
              <a:ext uri="{FF2B5EF4-FFF2-40B4-BE49-F238E27FC236}">
                <a16:creationId xmlns:a16="http://schemas.microsoft.com/office/drawing/2014/main" id="{CE845B28-4F17-6AD5-5666-5C94447D6F22}"/>
              </a:ext>
            </a:extLst>
          </p:cNvPr>
          <p:cNvSpPr>
            <a:spLocks noGrp="1"/>
          </p:cNvSpPr>
          <p:nvPr>
            <p:ph type="body" sz="quarter" idx="20"/>
          </p:nvPr>
        </p:nvSpPr>
        <p:spPr/>
        <p:txBody>
          <a:bodyPr/>
          <a:lstStyle/>
          <a:p>
            <a:pPr marL="285750" lvl="1" indent="-285750">
              <a:buFont typeface="Arial" panose="020B0604020202020204" pitchFamily="34" charset="0"/>
              <a:buChar char="•"/>
            </a:pPr>
            <a:r>
              <a:rPr lang="nl-NL" dirty="0" err="1">
                <a:latin typeface="Calibri" panose="020F0502020204030204" pitchFamily="34" charset="0"/>
              </a:rPr>
              <a:t>Plain</a:t>
            </a:r>
            <a:r>
              <a:rPr lang="nl-NL" dirty="0">
                <a:latin typeface="Calibri" panose="020F0502020204030204" pitchFamily="34" charset="0"/>
              </a:rPr>
              <a:t> </a:t>
            </a:r>
            <a:r>
              <a:rPr lang="nl-NL" dirty="0" err="1">
                <a:latin typeface="Calibri" panose="020F0502020204030204" pitchFamily="34" charset="0"/>
              </a:rPr>
              <a:t>literals</a:t>
            </a:r>
            <a:r>
              <a:rPr lang="nl-NL" dirty="0">
                <a:latin typeface="Calibri" panose="020F0502020204030204" pitchFamily="34" charset="0"/>
              </a:rPr>
              <a:t>: </a:t>
            </a:r>
            <a:br>
              <a:rPr lang="nl-NL" dirty="0">
                <a:latin typeface="Calibri" panose="020F0502020204030204" pitchFamily="34" charset="0"/>
              </a:rPr>
            </a:br>
            <a:r>
              <a:rPr lang="nl-NL" sz="1200" dirty="0">
                <a:latin typeface="Consolas" panose="020B0609020204030204" pitchFamily="49" charset="0"/>
              </a:rPr>
              <a:t>”hallo wereld”</a:t>
            </a:r>
          </a:p>
          <a:p>
            <a:pPr marL="285750" lvl="1" indent="-285750">
              <a:buFont typeface="Arial" panose="020B0604020202020204" pitchFamily="34" charset="0"/>
              <a:buChar char="•"/>
            </a:pPr>
            <a:r>
              <a:rPr lang="nl-NL" dirty="0">
                <a:latin typeface="Calibri" panose="020F0502020204030204" pitchFamily="34" charset="0"/>
              </a:rPr>
              <a:t>Optionele </a:t>
            </a:r>
            <a:r>
              <a:rPr lang="nl-NL" dirty="0" err="1">
                <a:latin typeface="Calibri" panose="020F0502020204030204" pitchFamily="34" charset="0"/>
              </a:rPr>
              <a:t>language</a:t>
            </a:r>
            <a:r>
              <a:rPr lang="nl-NL" dirty="0">
                <a:latin typeface="Calibri" panose="020F0502020204030204" pitchFamily="34" charset="0"/>
              </a:rPr>
              <a:t> tag:</a:t>
            </a:r>
            <a:br>
              <a:rPr lang="nl-NL" dirty="0">
                <a:latin typeface="Calibri" panose="020F0502020204030204" pitchFamily="34" charset="0"/>
              </a:rPr>
            </a:br>
            <a:r>
              <a:rPr lang="nl-NL" sz="1200" dirty="0">
                <a:latin typeface="Consolas" panose="020B0609020204030204" pitchFamily="49" charset="0"/>
              </a:rPr>
              <a:t>”</a:t>
            </a:r>
            <a:r>
              <a:rPr lang="nl-NL" sz="1200" dirty="0" err="1">
                <a:latin typeface="Consolas" panose="020B0609020204030204" pitchFamily="49" charset="0"/>
              </a:rPr>
              <a:t>Hello</a:t>
            </a:r>
            <a:r>
              <a:rPr lang="nl-NL" sz="1200" dirty="0">
                <a:latin typeface="Consolas" panose="020B0609020204030204" pitchFamily="49" charset="0"/>
              </a:rPr>
              <a:t> </a:t>
            </a:r>
            <a:r>
              <a:rPr lang="nl-NL" sz="1200" dirty="0" err="1">
                <a:latin typeface="Consolas" panose="020B0609020204030204" pitchFamily="49" charset="0"/>
              </a:rPr>
              <a:t>world</a:t>
            </a:r>
            <a:r>
              <a:rPr lang="nl-NL" sz="1200" dirty="0">
                <a:latin typeface="Consolas" panose="020B0609020204030204" pitchFamily="49" charset="0"/>
              </a:rPr>
              <a:t>?”@en-GB</a:t>
            </a:r>
          </a:p>
          <a:p>
            <a:pPr marL="285750" lvl="1" indent="-285750">
              <a:buFont typeface="Arial" panose="020B0604020202020204" pitchFamily="34" charset="0"/>
              <a:buChar char="•"/>
            </a:pPr>
            <a:endParaRPr lang="nl-NL" dirty="0">
              <a:latin typeface="Calibri" panose="020F0502020204030204" pitchFamily="34" charset="0"/>
            </a:endParaRPr>
          </a:p>
          <a:p>
            <a:pPr marL="285750" lvl="1" indent="-285750">
              <a:buFont typeface="Arial" panose="020B0604020202020204" pitchFamily="34" charset="0"/>
              <a:buChar char="•"/>
            </a:pPr>
            <a:r>
              <a:rPr lang="nl-NL" dirty="0" err="1">
                <a:latin typeface="Calibri" panose="020F0502020204030204" pitchFamily="34" charset="0"/>
              </a:rPr>
              <a:t>Typed</a:t>
            </a:r>
            <a:r>
              <a:rPr lang="nl-NL" dirty="0">
                <a:latin typeface="Calibri" panose="020F0502020204030204" pitchFamily="34" charset="0"/>
              </a:rPr>
              <a:t> </a:t>
            </a:r>
            <a:r>
              <a:rPr lang="nl-NL" dirty="0" err="1">
                <a:latin typeface="Calibri" panose="020F0502020204030204" pitchFamily="34" charset="0"/>
              </a:rPr>
              <a:t>literals</a:t>
            </a:r>
            <a:br>
              <a:rPr lang="nl-NL" dirty="0">
                <a:latin typeface="Calibri" panose="020F0502020204030204" pitchFamily="34" charset="0"/>
              </a:rPr>
            </a:br>
            <a:r>
              <a:rPr lang="nl-NL" sz="1200" dirty="0">
                <a:latin typeface="Consolas" panose="020B0609020204030204" pitchFamily="49" charset="0"/>
              </a:rPr>
              <a:t>"</a:t>
            </a:r>
            <a:r>
              <a:rPr lang="nl-NL" sz="1200" dirty="0" err="1">
                <a:latin typeface="Consolas" panose="020B0609020204030204" pitchFamily="49" charset="0"/>
              </a:rPr>
              <a:t>hello</a:t>
            </a:r>
            <a:r>
              <a:rPr lang="nl-NL" sz="1200" dirty="0">
                <a:latin typeface="Consolas" panose="020B0609020204030204" pitchFamily="49" charset="0"/>
              </a:rPr>
              <a:t>"^^</a:t>
            </a:r>
            <a:r>
              <a:rPr lang="nl-NL" sz="1200" dirty="0" err="1">
                <a:latin typeface="Consolas" panose="020B0609020204030204" pitchFamily="49" charset="0"/>
              </a:rPr>
              <a:t>xsd:string</a:t>
            </a:r>
            <a:r>
              <a:rPr lang="nl-NL" sz="1200" dirty="0">
                <a:latin typeface="Consolas" panose="020B0609020204030204" pitchFamily="49" charset="0"/>
              </a:rPr>
              <a:t>, "1"^^</a:t>
            </a:r>
            <a:r>
              <a:rPr lang="nl-NL" sz="1200" dirty="0" err="1">
                <a:latin typeface="Consolas" panose="020B0609020204030204" pitchFamily="49" charset="0"/>
              </a:rPr>
              <a:t>xsd:integer</a:t>
            </a:r>
            <a:endParaRPr lang="nl-NL" sz="1200" dirty="0">
              <a:latin typeface="Consolas" panose="020B0609020204030204" pitchFamily="49" charset="0"/>
            </a:endParaRPr>
          </a:p>
          <a:p>
            <a:pPr marL="285750" lvl="1" indent="-285750">
              <a:buFont typeface="Arial" panose="020B0604020202020204" pitchFamily="34" charset="0"/>
              <a:buChar char="•"/>
            </a:pPr>
            <a:r>
              <a:rPr lang="nl-NL" dirty="0">
                <a:latin typeface="Calibri" panose="020F0502020204030204" pitchFamily="34" charset="0"/>
              </a:rPr>
              <a:t>Gebruikte datatypes:</a:t>
            </a:r>
            <a:br>
              <a:rPr lang="nl-NL" dirty="0">
                <a:latin typeface="Calibri" panose="020F0502020204030204" pitchFamily="34" charset="0"/>
              </a:rPr>
            </a:br>
            <a:r>
              <a:rPr lang="nl-NL" sz="1200" dirty="0">
                <a:latin typeface="Consolas" panose="020B0609020204030204" pitchFamily="49" charset="0"/>
              </a:rPr>
              <a:t>XML Schema datatypes</a:t>
            </a:r>
          </a:p>
          <a:p>
            <a:pPr marL="285750" lvl="1" indent="-285750">
              <a:buFont typeface="Arial" panose="020B0604020202020204" pitchFamily="34" charset="0"/>
              <a:buChar char="•"/>
            </a:pPr>
            <a:r>
              <a:rPr lang="nl-NL" dirty="0">
                <a:latin typeface="Calibri" panose="020F0502020204030204" pitchFamily="34" charset="0"/>
              </a:rPr>
              <a:t>Alleen bij </a:t>
            </a:r>
            <a:r>
              <a:rPr lang="nl-NL" i="1" dirty="0">
                <a:latin typeface="Calibri" panose="020F0502020204030204" pitchFamily="34" charset="0"/>
              </a:rPr>
              <a:t>object </a:t>
            </a:r>
            <a:r>
              <a:rPr lang="nl-NL" dirty="0">
                <a:latin typeface="Calibri" panose="020F0502020204030204" pitchFamily="34" charset="0"/>
              </a:rPr>
              <a:t>van een triple:</a:t>
            </a:r>
            <a:br>
              <a:rPr lang="nl-NL" dirty="0">
                <a:latin typeface="Calibri" panose="020F0502020204030204" pitchFamily="34" charset="0"/>
              </a:rPr>
            </a:br>
            <a:br>
              <a:rPr lang="nl-NL" dirty="0">
                <a:latin typeface="Calibri" panose="020F0502020204030204" pitchFamily="34" charset="0"/>
              </a:rPr>
            </a:br>
            <a:r>
              <a:rPr lang="nl-NL" sz="1200" dirty="0">
                <a:latin typeface="Consolas" panose="020B0609020204030204" pitchFamily="49" charset="0"/>
              </a:rPr>
              <a:t>&lt;http://example.org#henk&gt;</a:t>
            </a:r>
            <a:br>
              <a:rPr lang="nl-NL" sz="1200" dirty="0">
                <a:latin typeface="Consolas" panose="020B0609020204030204" pitchFamily="49" charset="0"/>
              </a:rPr>
            </a:br>
            <a:r>
              <a:rPr lang="nl-NL" sz="1200" dirty="0">
                <a:latin typeface="Consolas" panose="020B0609020204030204" pitchFamily="49" charset="0"/>
              </a:rPr>
              <a:t>  &lt;http://example.org#hasName&gt;</a:t>
            </a:r>
            <a:br>
              <a:rPr lang="nl-NL" sz="1200" dirty="0">
                <a:latin typeface="Consolas" panose="020B0609020204030204" pitchFamily="49" charset="0"/>
              </a:rPr>
            </a:br>
            <a:r>
              <a:rPr lang="nl-NL" sz="1200" dirty="0">
                <a:latin typeface="Consolas" panose="020B0609020204030204" pitchFamily="49" charset="0"/>
              </a:rPr>
              <a:t>    ”Henk Smit”ˆˆ</a:t>
            </a:r>
            <a:r>
              <a:rPr lang="nl-NL" sz="1200" dirty="0" err="1">
                <a:latin typeface="Consolas" panose="020B0609020204030204" pitchFamily="49" charset="0"/>
              </a:rPr>
              <a:t>xsd:string</a:t>
            </a:r>
            <a:endParaRPr lang="nl-NL" sz="1200" dirty="0">
              <a:latin typeface="Consolas" panose="020B0609020204030204" pitchFamily="49" charset="0"/>
            </a:endParaRPr>
          </a:p>
        </p:txBody>
      </p:sp>
      <p:sp>
        <p:nvSpPr>
          <p:cNvPr id="9" name="Tijdelijke aanduiding voor tekst 8">
            <a:extLst>
              <a:ext uri="{FF2B5EF4-FFF2-40B4-BE49-F238E27FC236}">
                <a16:creationId xmlns:a16="http://schemas.microsoft.com/office/drawing/2014/main" id="{A3F5FFC8-C191-4357-A881-4AFCBCD7B55F}"/>
              </a:ext>
            </a:extLst>
          </p:cNvPr>
          <p:cNvSpPr>
            <a:spLocks noGrp="1"/>
          </p:cNvSpPr>
          <p:nvPr>
            <p:ph type="body" sz="quarter" idx="21"/>
          </p:nvPr>
        </p:nvSpPr>
        <p:spPr/>
        <p:txBody>
          <a:bodyPr/>
          <a:lstStyle/>
          <a:p>
            <a:pPr marL="285750" lvl="1" indent="-285750">
              <a:buFont typeface="Arial" panose="020B0604020202020204" pitchFamily="34" charset="0"/>
              <a:buChar char="•"/>
            </a:pPr>
            <a:r>
              <a:rPr lang="en-US" dirty="0">
                <a:latin typeface="Calibri" panose="020F0502020204030204" pitchFamily="34" charset="0"/>
              </a:rPr>
              <a:t>Datatypes van XML Schema:</a:t>
            </a:r>
            <a:br>
              <a:rPr lang="en-US" dirty="0">
                <a:latin typeface="Calibri" panose="020F0502020204030204" pitchFamily="34" charset="0"/>
              </a:rPr>
            </a:br>
            <a:r>
              <a:rPr lang="en-US" sz="1200" dirty="0" err="1">
                <a:latin typeface="Consolas" panose="020B0609020204030204" pitchFamily="49" charset="0"/>
              </a:rPr>
              <a:t>xsd:string</a:t>
            </a:r>
            <a:br>
              <a:rPr lang="en-US" sz="1200" dirty="0">
                <a:latin typeface="Consolas" panose="020B0609020204030204" pitchFamily="49" charset="0"/>
              </a:rPr>
            </a:br>
            <a:r>
              <a:rPr lang="en-US" sz="1200" dirty="0" err="1">
                <a:latin typeface="Consolas" panose="020B0609020204030204" pitchFamily="49" charset="0"/>
              </a:rPr>
              <a:t>xsd:integer</a:t>
            </a:r>
            <a:br>
              <a:rPr lang="en-US" sz="1200" dirty="0">
                <a:latin typeface="Consolas" panose="020B0609020204030204" pitchFamily="49" charset="0"/>
              </a:rPr>
            </a:br>
            <a:r>
              <a:rPr lang="en-US" sz="1200" dirty="0" err="1">
                <a:latin typeface="Consolas" panose="020B0609020204030204" pitchFamily="49" charset="0"/>
              </a:rPr>
              <a:t>xsd:decimal</a:t>
            </a:r>
            <a:br>
              <a:rPr lang="en-US" sz="1200" dirty="0">
                <a:latin typeface="Consolas" panose="020B0609020204030204" pitchFamily="49" charset="0"/>
              </a:rPr>
            </a:br>
            <a:r>
              <a:rPr lang="en-US" sz="1200" dirty="0" err="1">
                <a:latin typeface="Consolas" panose="020B0609020204030204" pitchFamily="49" charset="0"/>
              </a:rPr>
              <a:t>xsd:float</a:t>
            </a:r>
            <a:br>
              <a:rPr lang="en-US" sz="1200" dirty="0">
                <a:latin typeface="Consolas" panose="020B0609020204030204" pitchFamily="49" charset="0"/>
              </a:rPr>
            </a:br>
            <a:r>
              <a:rPr lang="en-US" sz="1200" dirty="0" err="1">
                <a:latin typeface="Consolas" panose="020B0609020204030204" pitchFamily="49" charset="0"/>
              </a:rPr>
              <a:t>xsd:anyURI</a:t>
            </a:r>
            <a:br>
              <a:rPr lang="en-US" sz="1200" dirty="0">
                <a:latin typeface="Consolas" panose="020B0609020204030204" pitchFamily="49" charset="0"/>
              </a:rPr>
            </a:br>
            <a:r>
              <a:rPr lang="en-US" sz="1200" dirty="0" err="1">
                <a:latin typeface="Consolas" panose="020B0609020204030204" pitchFamily="49" charset="0"/>
              </a:rPr>
              <a:t>xsd:boolean</a:t>
            </a:r>
            <a:br>
              <a:rPr lang="en-US" sz="1200" dirty="0">
                <a:latin typeface="Consolas" panose="020B0609020204030204" pitchFamily="49" charset="0"/>
              </a:rPr>
            </a:br>
            <a:r>
              <a:rPr lang="en-US" sz="1200" dirty="0" err="1">
                <a:latin typeface="Consolas" panose="020B0609020204030204" pitchFamily="49" charset="0"/>
              </a:rPr>
              <a:t>xsd:dateTime</a:t>
            </a:r>
            <a:br>
              <a:rPr lang="en-US" sz="1200" dirty="0">
                <a:latin typeface="Consolas" panose="020B0609020204030204" pitchFamily="49" charset="0"/>
              </a:rPr>
            </a:br>
            <a:endParaRPr lang="nl-NL" dirty="0">
              <a:effectLst/>
              <a:latin typeface="Calibri" panose="020F0502020204030204" pitchFamily="34" charset="0"/>
            </a:endParaRPr>
          </a:p>
        </p:txBody>
      </p:sp>
      <p:sp>
        <p:nvSpPr>
          <p:cNvPr id="10" name="Tijdelijke aanduiding voor tekst 9">
            <a:extLst>
              <a:ext uri="{FF2B5EF4-FFF2-40B4-BE49-F238E27FC236}">
                <a16:creationId xmlns:a16="http://schemas.microsoft.com/office/drawing/2014/main" id="{D181B546-E33C-6545-F4BE-1D7583870786}"/>
              </a:ext>
            </a:extLst>
          </p:cNvPr>
          <p:cNvSpPr>
            <a:spLocks noGrp="1"/>
          </p:cNvSpPr>
          <p:nvPr>
            <p:ph type="body" sz="quarter" idx="22"/>
          </p:nvPr>
        </p:nvSpPr>
        <p:spPr>
          <a:xfrm>
            <a:off x="8324851" y="2761200"/>
            <a:ext cx="4217669" cy="3600450"/>
          </a:xfrm>
        </p:spPr>
        <p:txBody>
          <a:bodyPr/>
          <a:lstStyle/>
          <a:p>
            <a:pPr marL="285750" lvl="1" indent="-285750">
              <a:buFont typeface="Arial" panose="020B0604020202020204" pitchFamily="34" charset="0"/>
              <a:buChar char="•"/>
            </a:pPr>
            <a:r>
              <a:rPr lang="nl-NL" dirty="0">
                <a:latin typeface="Calibri" panose="020F0502020204030204" pitchFamily="34" charset="0"/>
              </a:rPr>
              <a:t>Nodes zonder URI</a:t>
            </a:r>
          </a:p>
          <a:p>
            <a:pPr marL="285750" lvl="2" indent="-285750">
              <a:buFont typeface="Arial" panose="020B0604020202020204" pitchFamily="34" charset="0"/>
              <a:buChar char="•"/>
            </a:pPr>
            <a:r>
              <a:rPr lang="nl-NL" sz="1200" dirty="0">
                <a:latin typeface="Consolas" panose="020B0609020204030204" pitchFamily="49" charset="0"/>
              </a:rPr>
              <a:t>Resources zonder naam</a:t>
            </a:r>
          </a:p>
          <a:p>
            <a:pPr marL="285750" lvl="2" indent="-285750">
              <a:buFont typeface="Arial" panose="020B0604020202020204" pitchFamily="34" charset="0"/>
              <a:buChar char="•"/>
            </a:pPr>
            <a:r>
              <a:rPr lang="nl-NL" sz="1200" dirty="0">
                <a:latin typeface="Consolas" panose="020B0609020204030204" pitchFamily="49" charset="0"/>
              </a:rPr>
              <a:t>More complex </a:t>
            </a:r>
            <a:r>
              <a:rPr lang="nl-NL" sz="1200" dirty="0" err="1">
                <a:latin typeface="Consolas" panose="020B0609020204030204" pitchFamily="49" charset="0"/>
              </a:rPr>
              <a:t>constructs</a:t>
            </a:r>
            <a:endParaRPr lang="nl-NL" sz="1200" dirty="0">
              <a:latin typeface="Consolas" panose="020B0609020204030204" pitchFamily="49" charset="0"/>
            </a:endParaRPr>
          </a:p>
          <a:p>
            <a:pPr marL="285750" lvl="2" indent="-285750">
              <a:buFont typeface="Arial" panose="020B0604020202020204" pitchFamily="34" charset="0"/>
              <a:buChar char="•"/>
            </a:pPr>
            <a:endParaRPr lang="nl-NL" dirty="0">
              <a:effectLst/>
              <a:latin typeface="Calibri" panose="020F0502020204030204" pitchFamily="34" charset="0"/>
            </a:endParaRPr>
          </a:p>
          <a:p>
            <a:pPr marL="285750" lvl="1" indent="-285750">
              <a:buFont typeface="Arial" panose="020B0604020202020204" pitchFamily="34" charset="0"/>
              <a:buChar char="•"/>
            </a:pPr>
            <a:r>
              <a:rPr lang="nl-NL" dirty="0">
                <a:latin typeface="Calibri" panose="020F0502020204030204" pitchFamily="34" charset="0"/>
              </a:rPr>
              <a:t>Notatie van blank </a:t>
            </a:r>
            <a:r>
              <a:rPr lang="nl-NL" dirty="0" err="1">
                <a:latin typeface="Calibri" panose="020F0502020204030204" pitchFamily="34" charset="0"/>
              </a:rPr>
              <a:t>nodes</a:t>
            </a:r>
            <a:r>
              <a:rPr lang="nl-NL" dirty="0">
                <a:latin typeface="Calibri" panose="020F0502020204030204" pitchFamily="34" charset="0"/>
              </a:rPr>
              <a:t> hangt van de syntax af</a:t>
            </a:r>
            <a:endParaRPr lang="nl-NL" dirty="0">
              <a:effectLst/>
              <a:latin typeface="Calibri" panose="020F0502020204030204" pitchFamily="34" charset="0"/>
            </a:endParaRPr>
          </a:p>
          <a:p>
            <a:pPr lvl="1"/>
            <a:endParaRPr lang="nl-NL" dirty="0">
              <a:effectLst/>
              <a:latin typeface="Calibri" panose="020F0502020204030204" pitchFamily="34" charset="0"/>
            </a:endParaRPr>
          </a:p>
          <a:p>
            <a:pPr lvl="1"/>
            <a:r>
              <a:rPr lang="nl-NL" sz="1100" dirty="0">
                <a:latin typeface="Consolas" panose="020B0609020204030204" pitchFamily="49" charset="0"/>
              </a:rPr>
              <a:t>&lt;#henk&gt; &lt;#hasName&gt; _:</a:t>
            </a:r>
            <a:r>
              <a:rPr lang="nl-NL" sz="1100" dirty="0" err="1">
                <a:latin typeface="Consolas" panose="020B0609020204030204" pitchFamily="49" charset="0"/>
              </a:rPr>
              <a:t>henksnaam</a:t>
            </a:r>
            <a:endParaRPr lang="nl-NL" sz="1100" dirty="0">
              <a:latin typeface="Consolas" panose="020B0609020204030204" pitchFamily="49" charset="0"/>
            </a:endParaRPr>
          </a:p>
          <a:p>
            <a:pPr lvl="1"/>
            <a:r>
              <a:rPr lang="nl-NL" sz="1100" dirty="0">
                <a:latin typeface="Consolas" panose="020B0609020204030204" pitchFamily="49" charset="0"/>
              </a:rPr>
              <a:t>  _:</a:t>
            </a:r>
            <a:r>
              <a:rPr lang="nl-NL" sz="1100" dirty="0" err="1">
                <a:latin typeface="Consolas" panose="020B0609020204030204" pitchFamily="49" charset="0"/>
              </a:rPr>
              <a:t>henksnaam</a:t>
            </a:r>
            <a:r>
              <a:rPr lang="nl-NL" sz="1100" dirty="0">
                <a:latin typeface="Consolas" panose="020B0609020204030204" pitchFamily="49" charset="0"/>
              </a:rPr>
              <a:t> &lt;#firstName&gt; ”Henk”ˆˆ</a:t>
            </a:r>
            <a:r>
              <a:rPr lang="nl-NL" sz="1100" dirty="0" err="1">
                <a:latin typeface="Consolas" panose="020B0609020204030204" pitchFamily="49" charset="0"/>
              </a:rPr>
              <a:t>xsd:string</a:t>
            </a:r>
            <a:endParaRPr lang="nl-NL" sz="1100" dirty="0">
              <a:latin typeface="Consolas" panose="020B0609020204030204" pitchFamily="49" charset="0"/>
            </a:endParaRPr>
          </a:p>
          <a:p>
            <a:pPr lvl="1"/>
            <a:r>
              <a:rPr lang="nl-NL" sz="1100" dirty="0">
                <a:latin typeface="Consolas" panose="020B0609020204030204" pitchFamily="49" charset="0"/>
              </a:rPr>
              <a:t>  _:</a:t>
            </a:r>
            <a:r>
              <a:rPr lang="nl-NL" sz="1100" dirty="0" err="1">
                <a:latin typeface="Consolas" panose="020B0609020204030204" pitchFamily="49" charset="0"/>
              </a:rPr>
              <a:t>henksnaam</a:t>
            </a:r>
            <a:r>
              <a:rPr lang="nl-NL" sz="1100" dirty="0">
                <a:latin typeface="Consolas" panose="020B0609020204030204" pitchFamily="49" charset="0"/>
              </a:rPr>
              <a:t> &lt;#lastName&gt; ”Smit”ˆˆ</a:t>
            </a:r>
            <a:r>
              <a:rPr lang="nl-NL" sz="1100" dirty="0" err="1">
                <a:latin typeface="Consolas" panose="020B0609020204030204" pitchFamily="49" charset="0"/>
              </a:rPr>
              <a:t>xsd:string</a:t>
            </a:r>
            <a:endParaRPr lang="nl-NL" sz="1100" dirty="0">
              <a:latin typeface="Consolas" panose="020B0609020204030204" pitchFamily="49" charset="0"/>
            </a:endParaRPr>
          </a:p>
        </p:txBody>
      </p:sp>
      <p:sp>
        <p:nvSpPr>
          <p:cNvPr id="23" name="Text Placeholder 22">
            <a:extLst>
              <a:ext uri="{FF2B5EF4-FFF2-40B4-BE49-F238E27FC236}">
                <a16:creationId xmlns:a16="http://schemas.microsoft.com/office/drawing/2014/main" id="{A7FB5C80-60D0-BA93-A443-4E0EB0901A52}"/>
              </a:ext>
            </a:extLst>
          </p:cNvPr>
          <p:cNvSpPr>
            <a:spLocks noGrp="1"/>
          </p:cNvSpPr>
          <p:nvPr>
            <p:ph type="body" sz="quarter" idx="19"/>
          </p:nvPr>
        </p:nvSpPr>
        <p:spPr/>
        <p:txBody>
          <a:bodyPr/>
          <a:lstStyle/>
          <a:p>
            <a:r>
              <a:rPr lang="nl-NL" dirty="0"/>
              <a:t>Blank </a:t>
            </a:r>
            <a:r>
              <a:rPr lang="nl-NL" dirty="0" err="1"/>
              <a:t>nodes</a:t>
            </a:r>
            <a:endParaRPr lang="en-US" dirty="0"/>
          </a:p>
        </p:txBody>
      </p:sp>
    </p:spTree>
    <p:extLst>
      <p:ext uri="{BB962C8B-B14F-4D97-AF65-F5344CB8AC3E}">
        <p14:creationId xmlns:p14="http://schemas.microsoft.com/office/powerpoint/2010/main" val="1259164942"/>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9DA680-F7E3-403E-5A47-9FE91531CFA5}"/>
              </a:ext>
            </a:extLst>
          </p:cNvPr>
          <p:cNvSpPr>
            <a:spLocks noGrp="1"/>
          </p:cNvSpPr>
          <p:nvPr>
            <p:ph type="title"/>
          </p:nvPr>
        </p:nvSpPr>
        <p:spPr/>
        <p:txBody>
          <a:bodyPr/>
          <a:lstStyle/>
          <a:p>
            <a:r>
              <a:rPr lang="en-GB" dirty="0"/>
              <a:t>RDFS </a:t>
            </a:r>
            <a:r>
              <a:rPr lang="en-GB" sz="1800" dirty="0">
                <a:latin typeface="Consolas" panose="020B0609020204030204" pitchFamily="49" charset="0"/>
              </a:rPr>
              <a:t>http://www.w3.org/2000/01/rdf-schema#</a:t>
            </a:r>
            <a:br>
              <a:rPr lang="en-GB" sz="1800" dirty="0">
                <a:latin typeface="Consolas" panose="020B0609020204030204" pitchFamily="49" charset="0"/>
              </a:rPr>
            </a:br>
            <a:endParaRPr lang="en-GB" sz="1800" dirty="0">
              <a:latin typeface="Consolas" panose="020B0609020204030204" pitchFamily="49" charset="0"/>
            </a:endParaRPr>
          </a:p>
        </p:txBody>
      </p:sp>
      <p:sp>
        <p:nvSpPr>
          <p:cNvPr id="3" name="Tijdelijke aanduiding voor voettekst 2">
            <a:extLst>
              <a:ext uri="{FF2B5EF4-FFF2-40B4-BE49-F238E27FC236}">
                <a16:creationId xmlns:a16="http://schemas.microsoft.com/office/drawing/2014/main" id="{57A99101-6AFE-8507-35B6-C523CFA7B5BD}"/>
              </a:ext>
            </a:extLst>
          </p:cNvPr>
          <p:cNvSpPr>
            <a:spLocks noGrp="1"/>
          </p:cNvSpPr>
          <p:nvPr>
            <p:ph type="ftr" sz="quarter" idx="10"/>
          </p:nvPr>
        </p:nvSpPr>
        <p:spPr/>
        <p:txBody>
          <a:bodyPr/>
          <a:lstStyle/>
          <a:p>
            <a:r>
              <a:rPr lang="en-GB" dirty="0"/>
              <a:t>Wat is het</a:t>
            </a:r>
          </a:p>
        </p:txBody>
      </p:sp>
      <p:sp>
        <p:nvSpPr>
          <p:cNvPr id="4" name="Tijdelijke aanduiding voor dianummer 3">
            <a:extLst>
              <a:ext uri="{FF2B5EF4-FFF2-40B4-BE49-F238E27FC236}">
                <a16:creationId xmlns:a16="http://schemas.microsoft.com/office/drawing/2014/main" id="{33E8BFDC-568D-24E4-9E07-6051E07A8AC1}"/>
              </a:ext>
            </a:extLst>
          </p:cNvPr>
          <p:cNvSpPr>
            <a:spLocks noGrp="1"/>
          </p:cNvSpPr>
          <p:nvPr>
            <p:ph type="sldNum" sz="quarter" idx="11"/>
          </p:nvPr>
        </p:nvSpPr>
        <p:spPr/>
        <p:txBody>
          <a:bodyPr/>
          <a:lstStyle/>
          <a:p>
            <a:fld id="{F33A6336-350C-4645-91C3-F74B6FAA3687}" type="slidenum">
              <a:rPr lang="en-GB" smtClean="0"/>
              <a:pPr/>
              <a:t>34</a:t>
            </a:fld>
            <a:endParaRPr lang="en-GB" dirty="0"/>
          </a:p>
        </p:txBody>
      </p:sp>
      <p:sp>
        <p:nvSpPr>
          <p:cNvPr id="5" name="Tijdelijke aanduiding voor tekst 4">
            <a:extLst>
              <a:ext uri="{FF2B5EF4-FFF2-40B4-BE49-F238E27FC236}">
                <a16:creationId xmlns:a16="http://schemas.microsoft.com/office/drawing/2014/main" id="{449873A9-86C4-601B-4C88-9645181D7FAF}"/>
              </a:ext>
            </a:extLst>
          </p:cNvPr>
          <p:cNvSpPr>
            <a:spLocks noGrp="1"/>
          </p:cNvSpPr>
          <p:nvPr>
            <p:ph type="body" sz="quarter" idx="17"/>
          </p:nvPr>
        </p:nvSpPr>
        <p:spPr/>
        <p:txBody>
          <a:bodyPr/>
          <a:lstStyle/>
          <a:p>
            <a:r>
              <a:rPr lang="en-GB" dirty="0"/>
              <a:t>Resource</a:t>
            </a:r>
          </a:p>
        </p:txBody>
      </p:sp>
      <p:sp>
        <p:nvSpPr>
          <p:cNvPr id="6" name="Tijdelijke aanduiding voor tekst 5">
            <a:extLst>
              <a:ext uri="{FF2B5EF4-FFF2-40B4-BE49-F238E27FC236}">
                <a16:creationId xmlns:a16="http://schemas.microsoft.com/office/drawing/2014/main" id="{84ABC754-5FAA-A32D-DF93-EDB84AAD0128}"/>
              </a:ext>
            </a:extLst>
          </p:cNvPr>
          <p:cNvSpPr>
            <a:spLocks noGrp="1"/>
          </p:cNvSpPr>
          <p:nvPr>
            <p:ph type="body" sz="quarter" idx="18"/>
          </p:nvPr>
        </p:nvSpPr>
        <p:spPr/>
        <p:txBody>
          <a:bodyPr/>
          <a:lstStyle/>
          <a:p>
            <a:r>
              <a:rPr lang="en-GB" dirty="0"/>
              <a:t>Class</a:t>
            </a:r>
          </a:p>
        </p:txBody>
      </p:sp>
      <p:sp>
        <p:nvSpPr>
          <p:cNvPr id="7" name="Tijdelijke aanduiding voor tekst 6">
            <a:extLst>
              <a:ext uri="{FF2B5EF4-FFF2-40B4-BE49-F238E27FC236}">
                <a16:creationId xmlns:a16="http://schemas.microsoft.com/office/drawing/2014/main" id="{57F5DF95-0948-FD77-BBC1-426587888FA0}"/>
              </a:ext>
            </a:extLst>
          </p:cNvPr>
          <p:cNvSpPr>
            <a:spLocks noGrp="1"/>
          </p:cNvSpPr>
          <p:nvPr>
            <p:ph type="body" sz="quarter" idx="19"/>
          </p:nvPr>
        </p:nvSpPr>
        <p:spPr/>
        <p:txBody>
          <a:bodyPr/>
          <a:lstStyle/>
          <a:p>
            <a:r>
              <a:rPr lang="en-GB" dirty="0"/>
              <a:t>Property</a:t>
            </a:r>
          </a:p>
        </p:txBody>
      </p:sp>
      <p:sp>
        <p:nvSpPr>
          <p:cNvPr id="8" name="Tijdelijke aanduiding voor tekst 7">
            <a:extLst>
              <a:ext uri="{FF2B5EF4-FFF2-40B4-BE49-F238E27FC236}">
                <a16:creationId xmlns:a16="http://schemas.microsoft.com/office/drawing/2014/main" id="{CE845B28-4F17-6AD5-5666-5C94447D6F22}"/>
              </a:ext>
            </a:extLst>
          </p:cNvPr>
          <p:cNvSpPr>
            <a:spLocks noGrp="1"/>
          </p:cNvSpPr>
          <p:nvPr>
            <p:ph type="body" sz="quarter" idx="20"/>
          </p:nvPr>
        </p:nvSpPr>
        <p:spPr/>
        <p:txBody>
          <a:bodyPr/>
          <a:lstStyle/>
          <a:p>
            <a:pPr marL="285750" lvl="1" indent="-285750">
              <a:buFont typeface="Arial" panose="020B0604020202020204" pitchFamily="34" charset="0"/>
              <a:buChar char="•"/>
            </a:pPr>
            <a:r>
              <a:rPr lang="en-US" dirty="0">
                <a:effectLst/>
                <a:latin typeface="Calibri" panose="020F0502020204030204" pitchFamily="34" charset="0"/>
              </a:rPr>
              <a:t>Alles is (</a:t>
            </a:r>
            <a:r>
              <a:rPr lang="en-US" dirty="0" err="1">
                <a:effectLst/>
                <a:latin typeface="Calibri" panose="020F0502020204030204" pitchFamily="34" charset="0"/>
              </a:rPr>
              <a:t>impliciet</a:t>
            </a:r>
            <a:r>
              <a:rPr lang="en-US" dirty="0">
                <a:effectLst/>
                <a:latin typeface="Calibri" panose="020F0502020204030204" pitchFamily="34" charset="0"/>
              </a:rPr>
              <a:t>) </a:t>
            </a:r>
            <a:r>
              <a:rPr lang="en-US" dirty="0" err="1">
                <a:effectLst/>
                <a:latin typeface="Calibri" panose="020F0502020204030204" pitchFamily="34" charset="0"/>
              </a:rPr>
              <a:t>een</a:t>
            </a:r>
            <a:r>
              <a:rPr lang="en-US" dirty="0">
                <a:effectLst/>
                <a:latin typeface="Calibri" panose="020F0502020204030204" pitchFamily="34" charset="0"/>
              </a:rPr>
              <a:t> </a:t>
            </a:r>
            <a:r>
              <a:rPr lang="en-US" dirty="0" err="1">
                <a:effectLst/>
                <a:latin typeface="Calibri" panose="020F0502020204030204" pitchFamily="34" charset="0"/>
              </a:rPr>
              <a:t>instantie</a:t>
            </a:r>
            <a:r>
              <a:rPr lang="en-US" dirty="0">
                <a:effectLst/>
                <a:latin typeface="Calibri" panose="020F0502020204030204" pitchFamily="34" charset="0"/>
              </a:rPr>
              <a:t> van: </a:t>
            </a:r>
            <a:br>
              <a:rPr lang="en-US" dirty="0">
                <a:effectLst/>
                <a:latin typeface="Calibri" panose="020F0502020204030204" pitchFamily="34" charset="0"/>
              </a:rPr>
            </a:br>
            <a:r>
              <a:rPr lang="en-US" sz="1200" dirty="0" err="1">
                <a:effectLst/>
                <a:latin typeface="Consolas" panose="020B0609020204030204" pitchFamily="49" charset="0"/>
              </a:rPr>
              <a:t>rdfs:Resource</a:t>
            </a:r>
            <a:endParaRPr lang="en-US" dirty="0">
              <a:effectLst/>
              <a:latin typeface="Consolas" panose="020B0609020204030204" pitchFamily="49" charset="0"/>
            </a:endParaRPr>
          </a:p>
        </p:txBody>
      </p:sp>
      <p:sp>
        <p:nvSpPr>
          <p:cNvPr id="9" name="Tijdelijke aanduiding voor tekst 8">
            <a:extLst>
              <a:ext uri="{FF2B5EF4-FFF2-40B4-BE49-F238E27FC236}">
                <a16:creationId xmlns:a16="http://schemas.microsoft.com/office/drawing/2014/main" id="{A3F5FFC8-C191-4357-A881-4AFCBCD7B55F}"/>
              </a:ext>
            </a:extLst>
          </p:cNvPr>
          <p:cNvSpPr>
            <a:spLocks noGrp="1"/>
          </p:cNvSpPr>
          <p:nvPr>
            <p:ph type="body" sz="quarter" idx="21"/>
          </p:nvPr>
        </p:nvSpPr>
        <p:spPr/>
        <p:txBody>
          <a:bodyPr/>
          <a:lstStyle/>
          <a:p>
            <a:pPr marL="285750" lvl="1" indent="-285750">
              <a:buFont typeface="Arial" panose="020B0604020202020204" pitchFamily="34" charset="0"/>
              <a:buChar char="•"/>
            </a:pPr>
            <a:r>
              <a:rPr lang="en-US" dirty="0" err="1">
                <a:latin typeface="Calibri" panose="020F0502020204030204" pitchFamily="34" charset="0"/>
              </a:rPr>
              <a:t>Beschrijven</a:t>
            </a:r>
            <a:r>
              <a:rPr lang="en-US" dirty="0">
                <a:latin typeface="Calibri" panose="020F0502020204030204" pitchFamily="34" charset="0"/>
              </a:rPr>
              <a:t> </a:t>
            </a:r>
            <a:r>
              <a:rPr lang="en-US" dirty="0" err="1">
                <a:latin typeface="Calibri" panose="020F0502020204030204" pitchFamily="34" charset="0"/>
              </a:rPr>
              <a:t>een</a:t>
            </a:r>
            <a:r>
              <a:rPr lang="en-US" dirty="0">
                <a:latin typeface="Calibri" panose="020F0502020204030204" pitchFamily="34" charset="0"/>
              </a:rPr>
              <a:t> set van resources</a:t>
            </a:r>
          </a:p>
          <a:p>
            <a:pPr marL="285750" lvl="1" indent="-285750">
              <a:buFont typeface="Arial" panose="020B0604020202020204" pitchFamily="34" charset="0"/>
              <a:buChar char="•"/>
            </a:pPr>
            <a:r>
              <a:rPr lang="en-US" dirty="0">
                <a:latin typeface="Calibri" panose="020F0502020204030204" pitchFamily="34" charset="0"/>
              </a:rPr>
              <a:t>Elke class is (</a:t>
            </a:r>
            <a:r>
              <a:rPr lang="en-US" dirty="0" err="1">
                <a:latin typeface="Calibri" panose="020F0502020204030204" pitchFamily="34" charset="0"/>
              </a:rPr>
              <a:t>expliciet</a:t>
            </a:r>
            <a:r>
              <a:rPr lang="en-US" dirty="0">
                <a:latin typeface="Calibri" panose="020F0502020204030204" pitchFamily="34" charset="0"/>
              </a:rPr>
              <a:t>) lid van:</a:t>
            </a:r>
            <a:br>
              <a:rPr lang="en-US" dirty="0">
                <a:latin typeface="Calibri" panose="020F0502020204030204" pitchFamily="34" charset="0"/>
              </a:rPr>
            </a:br>
            <a:r>
              <a:rPr lang="en-US" sz="1200" dirty="0" err="1">
                <a:latin typeface="Consolas" panose="020B0609020204030204" pitchFamily="49" charset="0"/>
              </a:rPr>
              <a:t>rdfs:Class</a:t>
            </a:r>
            <a:endParaRPr lang="en-US" sz="1200" dirty="0">
              <a:latin typeface="Consolas" panose="020B0609020204030204" pitchFamily="49" charset="0"/>
            </a:endParaRPr>
          </a:p>
          <a:p>
            <a:pPr marL="285750" lvl="1" indent="-285750">
              <a:buFont typeface="Arial" panose="020B0604020202020204" pitchFamily="34" charset="0"/>
              <a:buChar char="•"/>
            </a:pPr>
            <a:r>
              <a:rPr lang="en-US" dirty="0">
                <a:latin typeface="Calibri" panose="020F0502020204030204" pitchFamily="34" charset="0"/>
              </a:rPr>
              <a:t>Classes </a:t>
            </a:r>
            <a:r>
              <a:rPr lang="en-US" dirty="0" err="1">
                <a:latin typeface="Calibri" panose="020F0502020204030204" pitchFamily="34" charset="0"/>
              </a:rPr>
              <a:t>zijn</a:t>
            </a:r>
            <a:r>
              <a:rPr lang="en-US" dirty="0">
                <a:latin typeface="Calibri" panose="020F0502020204030204" pitchFamily="34" charset="0"/>
              </a:rPr>
              <a:t> </a:t>
            </a:r>
            <a:r>
              <a:rPr lang="en-US" dirty="0" err="1">
                <a:latin typeface="Calibri" panose="020F0502020204030204" pitchFamily="34" charset="0"/>
              </a:rPr>
              <a:t>zelf</a:t>
            </a:r>
            <a:r>
              <a:rPr lang="en-US" dirty="0">
                <a:latin typeface="Calibri" panose="020F0502020204030204" pitchFamily="34" charset="0"/>
              </a:rPr>
              <a:t> resources, </a:t>
            </a:r>
            <a:r>
              <a:rPr lang="en-US" dirty="0" err="1">
                <a:latin typeface="Calibri" panose="020F0502020204030204" pitchFamily="34" charset="0"/>
              </a:rPr>
              <a:t>zoals</a:t>
            </a:r>
            <a:r>
              <a:rPr lang="en-US" dirty="0">
                <a:latin typeface="Calibri" panose="020F0502020204030204" pitchFamily="34" charset="0"/>
              </a:rPr>
              <a:t> </a:t>
            </a:r>
            <a:r>
              <a:rPr lang="en-US" dirty="0" err="1">
                <a:latin typeface="Calibri" panose="020F0502020204030204" pitchFamily="34" charset="0"/>
              </a:rPr>
              <a:t>webpagina’s</a:t>
            </a:r>
            <a:r>
              <a:rPr lang="en-US" dirty="0">
                <a:latin typeface="Calibri" panose="020F0502020204030204" pitchFamily="34" charset="0"/>
              </a:rPr>
              <a:t>, </a:t>
            </a:r>
            <a:r>
              <a:rPr lang="en-US" dirty="0" err="1">
                <a:latin typeface="Calibri" panose="020F0502020204030204" pitchFamily="34" charset="0"/>
              </a:rPr>
              <a:t>personen</a:t>
            </a:r>
            <a:r>
              <a:rPr lang="en-US" dirty="0">
                <a:latin typeface="Calibri" panose="020F0502020204030204" pitchFamily="34" charset="0"/>
              </a:rPr>
              <a:t> of document </a:t>
            </a:r>
            <a:r>
              <a:rPr lang="en-US" dirty="0" err="1">
                <a:latin typeface="Calibri" panose="020F0502020204030204" pitchFamily="34" charset="0"/>
              </a:rPr>
              <a:t>typen</a:t>
            </a:r>
            <a:endParaRPr lang="en-US" dirty="0">
              <a:latin typeface="Calibri" panose="020F0502020204030204" pitchFamily="34" charset="0"/>
            </a:endParaRPr>
          </a:p>
          <a:p>
            <a:pPr marL="285750" lvl="1" indent="-285750">
              <a:buFont typeface="Arial" panose="020B0604020202020204" pitchFamily="34" charset="0"/>
              <a:buChar char="•"/>
            </a:pPr>
            <a:r>
              <a:rPr lang="en-US" dirty="0">
                <a:latin typeface="Calibri" panose="020F0502020204030204" pitchFamily="34" charset="0"/>
              </a:rPr>
              <a:t>Class </a:t>
            </a:r>
            <a:r>
              <a:rPr lang="en-US" dirty="0" err="1">
                <a:latin typeface="Calibri" panose="020F0502020204030204" pitchFamily="34" charset="0"/>
              </a:rPr>
              <a:t>hierarchie</a:t>
            </a:r>
            <a:r>
              <a:rPr lang="en-US" dirty="0">
                <a:latin typeface="Calibri" panose="020F0502020204030204" pitchFamily="34" charset="0"/>
              </a:rPr>
              <a:t> </a:t>
            </a:r>
            <a:r>
              <a:rPr lang="en-US" dirty="0" err="1">
                <a:latin typeface="Calibri" panose="020F0502020204030204" pitchFamily="34" charset="0"/>
              </a:rPr>
              <a:t>wordt</a:t>
            </a:r>
            <a:r>
              <a:rPr lang="en-US" dirty="0">
                <a:latin typeface="Calibri" panose="020F0502020204030204" pitchFamily="34" charset="0"/>
              </a:rPr>
              <a:t> </a:t>
            </a:r>
            <a:r>
              <a:rPr lang="en-US" dirty="0" err="1">
                <a:latin typeface="Calibri" panose="020F0502020204030204" pitchFamily="34" charset="0"/>
              </a:rPr>
              <a:t>aangegeven</a:t>
            </a:r>
            <a:r>
              <a:rPr lang="en-US" dirty="0">
                <a:latin typeface="Calibri" panose="020F0502020204030204" pitchFamily="34" charset="0"/>
              </a:rPr>
              <a:t> door:</a:t>
            </a:r>
            <a:br>
              <a:rPr lang="en-US" dirty="0">
                <a:latin typeface="Calibri" panose="020F0502020204030204" pitchFamily="34" charset="0"/>
              </a:rPr>
            </a:br>
            <a:r>
              <a:rPr lang="en-US" sz="1200" dirty="0" err="1">
                <a:latin typeface="Consolas" panose="020B0609020204030204" pitchFamily="49" charset="0"/>
              </a:rPr>
              <a:t>rdfs:subClassOf</a:t>
            </a:r>
            <a:endParaRPr lang="en-US" dirty="0">
              <a:latin typeface="Consolas" panose="020B0609020204030204" pitchFamily="49" charset="0"/>
            </a:endParaRPr>
          </a:p>
          <a:p>
            <a:pPr marL="285750" lvl="1" indent="-285750">
              <a:buFont typeface="Arial" panose="020B0604020202020204" pitchFamily="34" charset="0"/>
              <a:buChar char="•"/>
            </a:pPr>
            <a:endParaRPr lang="nl-NL" sz="1200" dirty="0">
              <a:latin typeface="Consolas" panose="020B0609020204030204" pitchFamily="49" charset="0"/>
            </a:endParaRPr>
          </a:p>
        </p:txBody>
      </p:sp>
      <p:sp>
        <p:nvSpPr>
          <p:cNvPr id="10" name="Tijdelijke aanduiding voor tekst 9">
            <a:extLst>
              <a:ext uri="{FF2B5EF4-FFF2-40B4-BE49-F238E27FC236}">
                <a16:creationId xmlns:a16="http://schemas.microsoft.com/office/drawing/2014/main" id="{D181B546-E33C-6545-F4BE-1D7583870786}"/>
              </a:ext>
            </a:extLst>
          </p:cNvPr>
          <p:cNvSpPr>
            <a:spLocks noGrp="1"/>
          </p:cNvSpPr>
          <p:nvPr>
            <p:ph type="body" sz="quarter" idx="22"/>
          </p:nvPr>
        </p:nvSpPr>
        <p:spPr>
          <a:xfrm>
            <a:off x="8324851" y="2761200"/>
            <a:ext cx="3775709" cy="3600450"/>
          </a:xfrm>
        </p:spPr>
        <p:txBody>
          <a:bodyPr/>
          <a:lstStyle/>
          <a:p>
            <a:pPr marL="285750" lvl="1" indent="-285750">
              <a:buFont typeface="Arial" panose="020B0604020202020204" pitchFamily="34" charset="0"/>
              <a:buChar char="•"/>
            </a:pPr>
            <a:r>
              <a:rPr lang="en-US" dirty="0">
                <a:latin typeface="Calibri" panose="020F0502020204030204" pitchFamily="34" charset="0"/>
              </a:rPr>
              <a:t>Subset van </a:t>
            </a:r>
            <a:r>
              <a:rPr lang="en-US" sz="1200" dirty="0" err="1">
                <a:effectLst/>
                <a:latin typeface="Consolas" panose="020B0609020204030204" pitchFamily="49" charset="0"/>
              </a:rPr>
              <a:t>rdfs:Resource</a:t>
            </a:r>
            <a:r>
              <a:rPr lang="en-US" dirty="0">
                <a:latin typeface="Calibri" panose="020F0502020204030204" pitchFamily="34" charset="0"/>
              </a:rPr>
              <a:t>, maar </a:t>
            </a:r>
            <a:r>
              <a:rPr lang="en-US" dirty="0" err="1">
                <a:latin typeface="Calibri" panose="020F0502020204030204" pitchFamily="34" charset="0"/>
              </a:rPr>
              <a:t>zijn</a:t>
            </a:r>
            <a:r>
              <a:rPr lang="en-US" dirty="0">
                <a:latin typeface="Calibri" panose="020F0502020204030204" pitchFamily="34" charset="0"/>
              </a:rPr>
              <a:t> properties</a:t>
            </a:r>
          </a:p>
          <a:p>
            <a:pPr marL="285750" lvl="1" indent="-285750">
              <a:buFont typeface="Arial" panose="020B0604020202020204" pitchFamily="34" charset="0"/>
              <a:buChar char="•"/>
            </a:pPr>
            <a:r>
              <a:rPr lang="en-US" dirty="0">
                <a:latin typeface="Calibri" panose="020F0502020204030204" pitchFamily="34" charset="0"/>
              </a:rPr>
              <a:t>Domain: class </a:t>
            </a:r>
            <a:r>
              <a:rPr lang="en-US" dirty="0" err="1">
                <a:latin typeface="Calibri" panose="020F0502020204030204" pitchFamily="34" charset="0"/>
              </a:rPr>
              <a:t>waar</a:t>
            </a:r>
            <a:r>
              <a:rPr lang="en-US" dirty="0">
                <a:latin typeface="Calibri" panose="020F0502020204030204" pitchFamily="34" charset="0"/>
              </a:rPr>
              <a:t> de property </a:t>
            </a:r>
            <a:r>
              <a:rPr lang="en-US" dirty="0" err="1">
                <a:latin typeface="Calibri" panose="020F0502020204030204" pitchFamily="34" charset="0"/>
              </a:rPr>
              <a:t>aanzit</a:t>
            </a:r>
            <a:r>
              <a:rPr lang="en-US" dirty="0">
                <a:latin typeface="Calibri" panose="020F0502020204030204" pitchFamily="34" charset="0"/>
              </a:rPr>
              <a:t>: </a:t>
            </a:r>
            <a:br>
              <a:rPr lang="en-US" dirty="0">
                <a:latin typeface="Calibri" panose="020F0502020204030204" pitchFamily="34" charset="0"/>
              </a:rPr>
            </a:br>
            <a:r>
              <a:rPr lang="en-US" sz="1200" dirty="0" err="1">
                <a:latin typeface="Consolas" panose="020B0609020204030204" pitchFamily="49" charset="0"/>
              </a:rPr>
              <a:t>rdfs:domain</a:t>
            </a:r>
            <a:endParaRPr lang="en-US" sz="1200" dirty="0">
              <a:latin typeface="Consolas" panose="020B0609020204030204" pitchFamily="49" charset="0"/>
            </a:endParaRPr>
          </a:p>
          <a:p>
            <a:pPr marL="285750" lvl="1" indent="-285750">
              <a:buFont typeface="Arial" panose="020B0604020202020204" pitchFamily="34" charset="0"/>
              <a:buChar char="•"/>
            </a:pPr>
            <a:r>
              <a:rPr lang="en-US" dirty="0">
                <a:latin typeface="Calibri" panose="020F0502020204030204" pitchFamily="34" charset="0"/>
              </a:rPr>
              <a:t>Range: type van de </a:t>
            </a:r>
            <a:r>
              <a:rPr lang="en-US" dirty="0" err="1">
                <a:latin typeface="Calibri" panose="020F0502020204030204" pitchFamily="34" charset="0"/>
              </a:rPr>
              <a:t>mogelijke</a:t>
            </a:r>
            <a:r>
              <a:rPr lang="en-US" dirty="0">
                <a:latin typeface="Calibri" panose="020F0502020204030204" pitchFamily="34" charset="0"/>
              </a:rPr>
              <a:t> property </a:t>
            </a:r>
            <a:r>
              <a:rPr lang="en-US" dirty="0" err="1">
                <a:latin typeface="Calibri" panose="020F0502020204030204" pitchFamily="34" charset="0"/>
              </a:rPr>
              <a:t>waarde</a:t>
            </a:r>
            <a:r>
              <a:rPr lang="en-US" dirty="0">
                <a:latin typeface="Calibri" panose="020F0502020204030204" pitchFamily="34" charset="0"/>
              </a:rPr>
              <a:t>:</a:t>
            </a:r>
            <a:br>
              <a:rPr lang="en-US" dirty="0">
                <a:latin typeface="Calibri" panose="020F0502020204030204" pitchFamily="34" charset="0"/>
              </a:rPr>
            </a:br>
            <a:r>
              <a:rPr lang="en-US" sz="1200" dirty="0" err="1">
                <a:latin typeface="Consolas" panose="020B0609020204030204" pitchFamily="49" charset="0"/>
              </a:rPr>
              <a:t>rdfs:range</a:t>
            </a:r>
            <a:endParaRPr lang="en-US" sz="1200" dirty="0">
              <a:latin typeface="Consolas" panose="020B0609020204030204" pitchFamily="49" charset="0"/>
            </a:endParaRPr>
          </a:p>
          <a:p>
            <a:pPr marL="285750" lvl="1" indent="-285750">
              <a:buFont typeface="Arial" panose="020B0604020202020204" pitchFamily="34" charset="0"/>
              <a:buChar char="•"/>
            </a:pPr>
            <a:r>
              <a:rPr lang="en-US" dirty="0">
                <a:latin typeface="Calibri" panose="020F0502020204030204" pitchFamily="34" charset="0"/>
              </a:rPr>
              <a:t>Property </a:t>
            </a:r>
            <a:r>
              <a:rPr lang="en-US" dirty="0" err="1">
                <a:latin typeface="Calibri" panose="020F0502020204030204" pitchFamily="34" charset="0"/>
              </a:rPr>
              <a:t>hierarchie</a:t>
            </a:r>
            <a:r>
              <a:rPr lang="en-US" dirty="0">
                <a:latin typeface="Calibri" panose="020F0502020204030204" pitchFamily="34" charset="0"/>
              </a:rPr>
              <a:t> </a:t>
            </a:r>
            <a:r>
              <a:rPr lang="en-US" dirty="0" err="1">
                <a:latin typeface="Calibri" panose="020F0502020204030204" pitchFamily="34" charset="0"/>
              </a:rPr>
              <a:t>wordt</a:t>
            </a:r>
            <a:r>
              <a:rPr lang="en-US" dirty="0">
                <a:latin typeface="Calibri" panose="020F0502020204030204" pitchFamily="34" charset="0"/>
              </a:rPr>
              <a:t> </a:t>
            </a:r>
            <a:r>
              <a:rPr lang="en-US" dirty="0" err="1">
                <a:latin typeface="Calibri" panose="020F0502020204030204" pitchFamily="34" charset="0"/>
              </a:rPr>
              <a:t>aangegeven</a:t>
            </a:r>
            <a:r>
              <a:rPr lang="en-US" dirty="0">
                <a:latin typeface="Calibri" panose="020F0502020204030204" pitchFamily="34" charset="0"/>
              </a:rPr>
              <a:t> door: </a:t>
            </a:r>
            <a:br>
              <a:rPr lang="en-US" dirty="0">
                <a:latin typeface="Calibri" panose="020F0502020204030204" pitchFamily="34" charset="0"/>
              </a:rPr>
            </a:br>
            <a:r>
              <a:rPr lang="en-US" sz="1200" dirty="0" err="1">
                <a:latin typeface="Consolas" panose="020B0609020204030204" pitchFamily="49" charset="0"/>
              </a:rPr>
              <a:t>rdfs:subPropertyOf</a:t>
            </a:r>
            <a:endParaRPr lang="en-US" sz="1200" dirty="0">
              <a:latin typeface="Consolas" panose="020B0609020204030204" pitchFamily="49" charset="0"/>
            </a:endParaRPr>
          </a:p>
          <a:p>
            <a:pPr marL="285750" lvl="1" indent="-285750">
              <a:buFont typeface="Arial" panose="020B0604020202020204" pitchFamily="34" charset="0"/>
              <a:buChar char="•"/>
            </a:pPr>
            <a:endParaRPr lang="nl-NL" sz="1100" dirty="0">
              <a:latin typeface="Consolas" panose="020B0609020204030204" pitchFamily="49" charset="0"/>
            </a:endParaRPr>
          </a:p>
        </p:txBody>
      </p:sp>
    </p:spTree>
    <p:extLst>
      <p:ext uri="{BB962C8B-B14F-4D97-AF65-F5344CB8AC3E}">
        <p14:creationId xmlns:p14="http://schemas.microsoft.com/office/powerpoint/2010/main" val="3836833951"/>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9DA680-F7E3-403E-5A47-9FE91531CFA5}"/>
              </a:ext>
            </a:extLst>
          </p:cNvPr>
          <p:cNvSpPr>
            <a:spLocks noGrp="1"/>
          </p:cNvSpPr>
          <p:nvPr>
            <p:ph type="title"/>
          </p:nvPr>
        </p:nvSpPr>
        <p:spPr/>
        <p:txBody>
          <a:bodyPr/>
          <a:lstStyle/>
          <a:p>
            <a:r>
              <a:rPr lang="en-GB" dirty="0"/>
              <a:t>RDFS </a:t>
            </a:r>
            <a:r>
              <a:rPr lang="en-GB" sz="1800" dirty="0">
                <a:latin typeface="Consolas" panose="020B0609020204030204" pitchFamily="49" charset="0"/>
              </a:rPr>
              <a:t>http://www.w3.org/2000/01/rdf-schema#</a:t>
            </a:r>
            <a:br>
              <a:rPr lang="en-GB" sz="1800" dirty="0">
                <a:latin typeface="Consolas" panose="020B0609020204030204" pitchFamily="49" charset="0"/>
              </a:rPr>
            </a:br>
            <a:endParaRPr lang="en-GB" sz="1800" dirty="0">
              <a:latin typeface="Consolas" panose="020B0609020204030204" pitchFamily="49" charset="0"/>
            </a:endParaRPr>
          </a:p>
        </p:txBody>
      </p:sp>
      <p:sp>
        <p:nvSpPr>
          <p:cNvPr id="3" name="Tijdelijke aanduiding voor voettekst 2">
            <a:extLst>
              <a:ext uri="{FF2B5EF4-FFF2-40B4-BE49-F238E27FC236}">
                <a16:creationId xmlns:a16="http://schemas.microsoft.com/office/drawing/2014/main" id="{57A99101-6AFE-8507-35B6-C523CFA7B5BD}"/>
              </a:ext>
            </a:extLst>
          </p:cNvPr>
          <p:cNvSpPr>
            <a:spLocks noGrp="1"/>
          </p:cNvSpPr>
          <p:nvPr>
            <p:ph type="ftr" sz="quarter" idx="10"/>
          </p:nvPr>
        </p:nvSpPr>
        <p:spPr/>
        <p:txBody>
          <a:bodyPr/>
          <a:lstStyle/>
          <a:p>
            <a:r>
              <a:rPr lang="en-GB" dirty="0"/>
              <a:t>Wat is het</a:t>
            </a:r>
          </a:p>
        </p:txBody>
      </p:sp>
      <p:sp>
        <p:nvSpPr>
          <p:cNvPr id="4" name="Tijdelijke aanduiding voor dianummer 3">
            <a:extLst>
              <a:ext uri="{FF2B5EF4-FFF2-40B4-BE49-F238E27FC236}">
                <a16:creationId xmlns:a16="http://schemas.microsoft.com/office/drawing/2014/main" id="{33E8BFDC-568D-24E4-9E07-6051E07A8AC1}"/>
              </a:ext>
            </a:extLst>
          </p:cNvPr>
          <p:cNvSpPr>
            <a:spLocks noGrp="1"/>
          </p:cNvSpPr>
          <p:nvPr>
            <p:ph type="sldNum" sz="quarter" idx="11"/>
          </p:nvPr>
        </p:nvSpPr>
        <p:spPr/>
        <p:txBody>
          <a:bodyPr/>
          <a:lstStyle/>
          <a:p>
            <a:fld id="{F33A6336-350C-4645-91C3-F74B6FAA3687}" type="slidenum">
              <a:rPr lang="en-GB" smtClean="0"/>
              <a:pPr/>
              <a:t>35</a:t>
            </a:fld>
            <a:endParaRPr lang="en-GB" dirty="0"/>
          </a:p>
        </p:txBody>
      </p:sp>
      <p:sp>
        <p:nvSpPr>
          <p:cNvPr id="5" name="Tijdelijke aanduiding voor tekst 4">
            <a:extLst>
              <a:ext uri="{FF2B5EF4-FFF2-40B4-BE49-F238E27FC236}">
                <a16:creationId xmlns:a16="http://schemas.microsoft.com/office/drawing/2014/main" id="{449873A9-86C4-601B-4C88-9645181D7FAF}"/>
              </a:ext>
            </a:extLst>
          </p:cNvPr>
          <p:cNvSpPr>
            <a:spLocks noGrp="1"/>
          </p:cNvSpPr>
          <p:nvPr>
            <p:ph type="body" sz="quarter" idx="17"/>
          </p:nvPr>
        </p:nvSpPr>
        <p:spPr/>
        <p:txBody>
          <a:bodyPr/>
          <a:lstStyle/>
          <a:p>
            <a:r>
              <a:rPr lang="en-GB" dirty="0"/>
              <a:t>RDF Schema</a:t>
            </a:r>
          </a:p>
        </p:txBody>
      </p:sp>
      <p:sp>
        <p:nvSpPr>
          <p:cNvPr id="6" name="Tijdelijke aanduiding voor tekst 5">
            <a:extLst>
              <a:ext uri="{FF2B5EF4-FFF2-40B4-BE49-F238E27FC236}">
                <a16:creationId xmlns:a16="http://schemas.microsoft.com/office/drawing/2014/main" id="{84ABC754-5FAA-A32D-DF93-EDB84AAD0128}"/>
              </a:ext>
            </a:extLst>
          </p:cNvPr>
          <p:cNvSpPr>
            <a:spLocks noGrp="1"/>
          </p:cNvSpPr>
          <p:nvPr>
            <p:ph type="body" sz="quarter" idx="18"/>
          </p:nvPr>
        </p:nvSpPr>
        <p:spPr/>
        <p:txBody>
          <a:bodyPr/>
          <a:lstStyle/>
          <a:p>
            <a:r>
              <a:rPr lang="en-GB" dirty="0" err="1"/>
              <a:t>Inhoud</a:t>
            </a:r>
            <a:r>
              <a:rPr lang="en-GB" dirty="0"/>
              <a:t> (</a:t>
            </a:r>
            <a:r>
              <a:rPr lang="en-GB" dirty="0" err="1"/>
              <a:t>extensie</a:t>
            </a:r>
            <a:r>
              <a:rPr lang="en-GB" dirty="0"/>
              <a:t> RDF)</a:t>
            </a:r>
          </a:p>
        </p:txBody>
      </p:sp>
      <p:sp>
        <p:nvSpPr>
          <p:cNvPr id="7" name="Tijdelijke aanduiding voor tekst 6">
            <a:extLst>
              <a:ext uri="{FF2B5EF4-FFF2-40B4-BE49-F238E27FC236}">
                <a16:creationId xmlns:a16="http://schemas.microsoft.com/office/drawing/2014/main" id="{57F5DF95-0948-FD77-BBC1-426587888FA0}"/>
              </a:ext>
            </a:extLst>
          </p:cNvPr>
          <p:cNvSpPr>
            <a:spLocks noGrp="1"/>
          </p:cNvSpPr>
          <p:nvPr>
            <p:ph type="body" sz="quarter" idx="19"/>
          </p:nvPr>
        </p:nvSpPr>
        <p:spPr/>
        <p:txBody>
          <a:bodyPr/>
          <a:lstStyle/>
          <a:p>
            <a:r>
              <a:rPr lang="en-GB" dirty="0"/>
              <a:t>Basis</a:t>
            </a:r>
          </a:p>
        </p:txBody>
      </p:sp>
      <p:sp>
        <p:nvSpPr>
          <p:cNvPr id="8" name="Tijdelijke aanduiding voor tekst 7">
            <a:extLst>
              <a:ext uri="{FF2B5EF4-FFF2-40B4-BE49-F238E27FC236}">
                <a16:creationId xmlns:a16="http://schemas.microsoft.com/office/drawing/2014/main" id="{CE845B28-4F17-6AD5-5666-5C94447D6F22}"/>
              </a:ext>
            </a:extLst>
          </p:cNvPr>
          <p:cNvSpPr>
            <a:spLocks noGrp="1"/>
          </p:cNvSpPr>
          <p:nvPr>
            <p:ph type="body" sz="quarter" idx="20"/>
          </p:nvPr>
        </p:nvSpPr>
        <p:spPr/>
        <p:txBody>
          <a:bodyPr/>
          <a:lstStyle/>
          <a:p>
            <a:pPr lvl="1"/>
            <a:r>
              <a:rPr lang="en-US" dirty="0">
                <a:effectLst/>
                <a:latin typeface="Calibri" panose="020F0502020204030204" pitchFamily="34" charset="0"/>
              </a:rPr>
              <a:t>Taal </a:t>
            </a:r>
            <a:r>
              <a:rPr lang="en-US" dirty="0" err="1">
                <a:effectLst/>
                <a:latin typeface="Calibri" panose="020F0502020204030204" pitchFamily="34" charset="0"/>
              </a:rPr>
              <a:t>voor</a:t>
            </a:r>
            <a:r>
              <a:rPr lang="en-US" dirty="0">
                <a:effectLst/>
                <a:latin typeface="Calibri" panose="020F0502020204030204" pitchFamily="34" charset="0"/>
              </a:rPr>
              <a:t> </a:t>
            </a:r>
            <a:r>
              <a:rPr lang="en-US" dirty="0" err="1">
                <a:effectLst/>
                <a:latin typeface="Calibri" panose="020F0502020204030204" pitchFamily="34" charset="0"/>
              </a:rPr>
              <a:t>definiëren</a:t>
            </a:r>
            <a:r>
              <a:rPr lang="en-US" dirty="0">
                <a:effectLst/>
                <a:latin typeface="Calibri" panose="020F0502020204030204" pitchFamily="34" charset="0"/>
              </a:rPr>
              <a:t> van RDF </a:t>
            </a:r>
            <a:r>
              <a:rPr lang="en-US" dirty="0" err="1">
                <a:effectLst/>
                <a:latin typeface="Calibri" panose="020F0502020204030204" pitchFamily="34" charset="0"/>
              </a:rPr>
              <a:t>typen</a:t>
            </a:r>
            <a:r>
              <a:rPr lang="en-US" dirty="0">
                <a:effectLst/>
                <a:latin typeface="Calibri" panose="020F0502020204030204" pitchFamily="34" charset="0"/>
              </a:rPr>
              <a:t>:</a:t>
            </a:r>
          </a:p>
          <a:p>
            <a:pPr marL="285750" lvl="1" indent="-285750">
              <a:buFont typeface="Arial" panose="020B0604020202020204" pitchFamily="34" charset="0"/>
              <a:buChar char="•"/>
            </a:pPr>
            <a:r>
              <a:rPr lang="en-US" dirty="0" err="1">
                <a:effectLst/>
                <a:latin typeface="Calibri" panose="020F0502020204030204" pitchFamily="34" charset="0"/>
              </a:rPr>
              <a:t>Definiër</a:t>
            </a:r>
            <a:r>
              <a:rPr lang="en-US" dirty="0">
                <a:effectLst/>
                <a:latin typeface="Calibri" panose="020F0502020204030204" pitchFamily="34" charset="0"/>
              </a:rPr>
              <a:t> classes:</a:t>
            </a:r>
            <a:br>
              <a:rPr lang="en-US" dirty="0">
                <a:effectLst/>
                <a:latin typeface="Calibri" panose="020F0502020204030204" pitchFamily="34" charset="0"/>
              </a:rPr>
            </a:br>
            <a:r>
              <a:rPr lang="en-US" sz="1200" dirty="0">
                <a:latin typeface="Consolas" panose="020B0609020204030204" pitchFamily="49" charset="0"/>
              </a:rPr>
              <a:t>“#Student is </a:t>
            </a:r>
            <a:r>
              <a:rPr lang="en-US" sz="1200" dirty="0" err="1">
                <a:latin typeface="Consolas" panose="020B0609020204030204" pitchFamily="49" charset="0"/>
              </a:rPr>
              <a:t>een</a:t>
            </a:r>
            <a:r>
              <a:rPr lang="en-US" sz="1200" dirty="0">
                <a:latin typeface="Consolas" panose="020B0609020204030204" pitchFamily="49" charset="0"/>
              </a:rPr>
              <a:t> class”</a:t>
            </a:r>
          </a:p>
          <a:p>
            <a:pPr marL="285750" lvl="1" indent="-285750">
              <a:buFont typeface="Arial" panose="020B0604020202020204" pitchFamily="34" charset="0"/>
              <a:buChar char="•"/>
            </a:pPr>
            <a:endParaRPr lang="en-US" sz="1200" dirty="0">
              <a:latin typeface="Consolas" panose="020B0609020204030204" pitchFamily="49" charset="0"/>
            </a:endParaRPr>
          </a:p>
          <a:p>
            <a:pPr marL="285750" lvl="1" indent="-285750">
              <a:buFont typeface="Arial" panose="020B0604020202020204" pitchFamily="34" charset="0"/>
              <a:buChar char="•"/>
            </a:pPr>
            <a:r>
              <a:rPr lang="en-US" dirty="0" err="1">
                <a:effectLst/>
                <a:latin typeface="Calibri" panose="020F0502020204030204" pitchFamily="34" charset="0"/>
              </a:rPr>
              <a:t>Relaties</a:t>
            </a:r>
            <a:r>
              <a:rPr lang="en-US" dirty="0">
                <a:effectLst/>
                <a:latin typeface="Calibri" panose="020F0502020204030204" pitchFamily="34" charset="0"/>
              </a:rPr>
              <a:t> </a:t>
            </a:r>
            <a:r>
              <a:rPr lang="en-US" dirty="0" err="1">
                <a:effectLst/>
                <a:latin typeface="Calibri" panose="020F0502020204030204" pitchFamily="34" charset="0"/>
              </a:rPr>
              <a:t>tussen</a:t>
            </a:r>
            <a:r>
              <a:rPr lang="en-US" dirty="0">
                <a:effectLst/>
                <a:latin typeface="Calibri" panose="020F0502020204030204" pitchFamily="34" charset="0"/>
              </a:rPr>
              <a:t> classes:</a:t>
            </a:r>
            <a:br>
              <a:rPr lang="en-US" dirty="0">
                <a:effectLst/>
                <a:latin typeface="Calibri" panose="020F0502020204030204" pitchFamily="34" charset="0"/>
              </a:rPr>
            </a:br>
            <a:r>
              <a:rPr lang="en-US" sz="1200" dirty="0">
                <a:latin typeface="Consolas" panose="020B0609020204030204" pitchFamily="49" charset="0"/>
              </a:rPr>
              <a:t>“#Student is </a:t>
            </a:r>
            <a:r>
              <a:rPr lang="en-US" sz="1200" dirty="0" err="1">
                <a:latin typeface="Consolas" panose="020B0609020204030204" pitchFamily="49" charset="0"/>
              </a:rPr>
              <a:t>een</a:t>
            </a:r>
            <a:r>
              <a:rPr lang="en-US" sz="1200" dirty="0">
                <a:latin typeface="Consolas" panose="020B0609020204030204" pitchFamily="49" charset="0"/>
              </a:rPr>
              <a:t> sub-class van #Persoon”</a:t>
            </a:r>
          </a:p>
          <a:p>
            <a:pPr marL="285750" lvl="1" indent="-285750">
              <a:buFont typeface="Arial" panose="020B0604020202020204" pitchFamily="34" charset="0"/>
              <a:buChar char="•"/>
            </a:pPr>
            <a:endParaRPr lang="en-US" sz="1200" dirty="0">
              <a:latin typeface="Consolas" panose="020B0609020204030204" pitchFamily="49" charset="0"/>
            </a:endParaRPr>
          </a:p>
          <a:p>
            <a:pPr marL="285750" lvl="1" indent="-285750">
              <a:buFont typeface="Arial" panose="020B0604020202020204" pitchFamily="34" charset="0"/>
              <a:buChar char="•"/>
            </a:pPr>
            <a:r>
              <a:rPr lang="en-US" dirty="0">
                <a:effectLst/>
                <a:latin typeface="Calibri" panose="020F0502020204030204" pitchFamily="34" charset="0"/>
              </a:rPr>
              <a:t>Properties van classes:</a:t>
            </a:r>
            <a:br>
              <a:rPr lang="en-US" dirty="0">
                <a:effectLst/>
                <a:latin typeface="Calibri" panose="020F0502020204030204" pitchFamily="34" charset="0"/>
              </a:rPr>
            </a:br>
            <a:r>
              <a:rPr lang="en-US" sz="1200" dirty="0">
                <a:latin typeface="Consolas" panose="020B0609020204030204" pitchFamily="49" charset="0"/>
              </a:rPr>
              <a:t>“#</a:t>
            </a:r>
            <a:r>
              <a:rPr lang="en-US" sz="1200" dirty="0" err="1">
                <a:latin typeface="Consolas" panose="020B0609020204030204" pitchFamily="49" charset="0"/>
              </a:rPr>
              <a:t>Persoon</a:t>
            </a:r>
            <a:r>
              <a:rPr lang="en-US" sz="1200" dirty="0">
                <a:latin typeface="Consolas" panose="020B0609020204030204" pitchFamily="49" charset="0"/>
              </a:rPr>
              <a:t> </a:t>
            </a:r>
            <a:r>
              <a:rPr lang="en-US" sz="1200" dirty="0" err="1">
                <a:latin typeface="Consolas" panose="020B0609020204030204" pitchFamily="49" charset="0"/>
              </a:rPr>
              <a:t>heeft</a:t>
            </a:r>
            <a:r>
              <a:rPr lang="en-US" sz="1200" dirty="0">
                <a:latin typeface="Consolas" panose="020B0609020204030204" pitchFamily="49" charset="0"/>
              </a:rPr>
              <a:t> </a:t>
            </a:r>
            <a:r>
              <a:rPr lang="en-US" sz="1200" dirty="0" err="1">
                <a:latin typeface="Consolas" panose="020B0609020204030204" pitchFamily="49" charset="0"/>
              </a:rPr>
              <a:t>een</a:t>
            </a:r>
            <a:r>
              <a:rPr lang="en-US" sz="1200" dirty="0">
                <a:latin typeface="Consolas" panose="020B0609020204030204" pitchFamily="49" charset="0"/>
              </a:rPr>
              <a:t> property </a:t>
            </a:r>
            <a:r>
              <a:rPr lang="en-US" sz="1200" dirty="0" err="1">
                <a:latin typeface="Consolas" panose="020B0609020204030204" pitchFamily="49" charset="0"/>
              </a:rPr>
              <a:t>hasName</a:t>
            </a:r>
            <a:r>
              <a:rPr lang="en-US" sz="1200" dirty="0">
                <a:latin typeface="Consolas" panose="020B0609020204030204" pitchFamily="49" charset="0"/>
              </a:rPr>
              <a:t>”</a:t>
            </a:r>
          </a:p>
        </p:txBody>
      </p:sp>
      <p:sp>
        <p:nvSpPr>
          <p:cNvPr id="9" name="Tijdelijke aanduiding voor tekst 8">
            <a:extLst>
              <a:ext uri="{FF2B5EF4-FFF2-40B4-BE49-F238E27FC236}">
                <a16:creationId xmlns:a16="http://schemas.microsoft.com/office/drawing/2014/main" id="{A3F5FFC8-C191-4357-A881-4AFCBCD7B55F}"/>
              </a:ext>
            </a:extLst>
          </p:cNvPr>
          <p:cNvSpPr>
            <a:spLocks noGrp="1"/>
          </p:cNvSpPr>
          <p:nvPr>
            <p:ph type="body" sz="quarter" idx="21"/>
          </p:nvPr>
        </p:nvSpPr>
        <p:spPr/>
        <p:txBody>
          <a:bodyPr/>
          <a:lstStyle/>
          <a:p>
            <a:pPr marL="285750" lvl="1" indent="-285750">
              <a:buFont typeface="Arial" panose="020B0604020202020204" pitchFamily="34" charset="0"/>
              <a:buChar char="•"/>
            </a:pPr>
            <a:r>
              <a:rPr lang="nl-NL" dirty="0">
                <a:latin typeface="Calibri" panose="020F0502020204030204" pitchFamily="34" charset="0"/>
              </a:rPr>
              <a:t>RDFS Classes</a:t>
            </a:r>
            <a:br>
              <a:rPr lang="nl-NL" dirty="0">
                <a:latin typeface="Calibri" panose="020F0502020204030204" pitchFamily="34" charset="0"/>
              </a:rPr>
            </a:br>
            <a:r>
              <a:rPr lang="nl-NL" sz="1200" dirty="0" err="1">
                <a:latin typeface="Consolas" panose="020B0609020204030204" pitchFamily="49" charset="0"/>
              </a:rPr>
              <a:t>rdfs:Resource</a:t>
            </a:r>
            <a:br>
              <a:rPr lang="nl-NL" sz="1200" dirty="0">
                <a:latin typeface="Consolas" panose="020B0609020204030204" pitchFamily="49" charset="0"/>
              </a:rPr>
            </a:br>
            <a:r>
              <a:rPr lang="nl-NL" sz="1200" dirty="0" err="1">
                <a:latin typeface="Consolas" panose="020B0609020204030204" pitchFamily="49" charset="0"/>
              </a:rPr>
              <a:t>rdfs:Class</a:t>
            </a:r>
            <a:br>
              <a:rPr lang="nl-NL" sz="1200" dirty="0">
                <a:latin typeface="Consolas" panose="020B0609020204030204" pitchFamily="49" charset="0"/>
              </a:rPr>
            </a:br>
            <a:r>
              <a:rPr lang="nl-NL" sz="1200" dirty="0" err="1">
                <a:latin typeface="Consolas" panose="020B0609020204030204" pitchFamily="49" charset="0"/>
              </a:rPr>
              <a:t>rdfs:Literal</a:t>
            </a:r>
            <a:br>
              <a:rPr lang="nl-NL" sz="1200" dirty="0">
                <a:latin typeface="Consolas" panose="020B0609020204030204" pitchFamily="49" charset="0"/>
              </a:rPr>
            </a:br>
            <a:r>
              <a:rPr lang="nl-NL" sz="1200" dirty="0" err="1">
                <a:latin typeface="Consolas" panose="020B0609020204030204" pitchFamily="49" charset="0"/>
              </a:rPr>
              <a:t>rdfs:Datatype</a:t>
            </a:r>
            <a:br>
              <a:rPr lang="nl-NL" sz="1200" dirty="0">
                <a:latin typeface="Consolas" panose="020B0609020204030204" pitchFamily="49" charset="0"/>
              </a:rPr>
            </a:br>
            <a:r>
              <a:rPr lang="nl-NL" sz="1200" dirty="0" err="1">
                <a:latin typeface="Consolas" panose="020B0609020204030204" pitchFamily="49" charset="0"/>
              </a:rPr>
              <a:t>rdfs:Container</a:t>
            </a:r>
            <a:br>
              <a:rPr lang="nl-NL" sz="1200" dirty="0">
                <a:latin typeface="Consolas" panose="020B0609020204030204" pitchFamily="49" charset="0"/>
              </a:rPr>
            </a:br>
            <a:r>
              <a:rPr lang="nl-NL" sz="1200" dirty="0" err="1">
                <a:latin typeface="Consolas" panose="020B0609020204030204" pitchFamily="49" charset="0"/>
              </a:rPr>
              <a:t>rdfs:ContainerMembershipProperty</a:t>
            </a:r>
            <a:endParaRPr lang="nl-NL" sz="1200" dirty="0">
              <a:latin typeface="Consolas" panose="020B0609020204030204" pitchFamily="49" charset="0"/>
            </a:endParaRPr>
          </a:p>
          <a:p>
            <a:pPr marL="285750" lvl="1" indent="-285750">
              <a:buFont typeface="Arial" panose="020B0604020202020204" pitchFamily="34" charset="0"/>
              <a:buChar char="•"/>
            </a:pPr>
            <a:endParaRPr lang="nl-NL" sz="1200" dirty="0">
              <a:latin typeface="Consolas" panose="020B0609020204030204" pitchFamily="49" charset="0"/>
            </a:endParaRPr>
          </a:p>
          <a:p>
            <a:pPr marL="285750" lvl="1" indent="-285750">
              <a:buFont typeface="Arial" panose="020B0604020202020204" pitchFamily="34" charset="0"/>
              <a:buChar char="•"/>
            </a:pPr>
            <a:r>
              <a:rPr lang="nl-NL" dirty="0">
                <a:latin typeface="Calibri" panose="020F0502020204030204" pitchFamily="34" charset="0"/>
              </a:rPr>
              <a:t>RDFS </a:t>
            </a:r>
            <a:r>
              <a:rPr lang="nl-NL" dirty="0" err="1">
                <a:latin typeface="Calibri" panose="020F0502020204030204" pitchFamily="34" charset="0"/>
              </a:rPr>
              <a:t>Properties</a:t>
            </a:r>
            <a:br>
              <a:rPr lang="nl-NL" dirty="0">
                <a:latin typeface="Calibri" panose="020F0502020204030204" pitchFamily="34" charset="0"/>
              </a:rPr>
            </a:br>
            <a:r>
              <a:rPr lang="nl-NL" sz="1200" dirty="0" err="1">
                <a:latin typeface="Consolas" panose="020B0609020204030204" pitchFamily="49" charset="0"/>
              </a:rPr>
              <a:t>rdfs:domain</a:t>
            </a:r>
            <a:br>
              <a:rPr lang="nl-NL" sz="1200" dirty="0">
                <a:latin typeface="Consolas" panose="020B0609020204030204" pitchFamily="49" charset="0"/>
              </a:rPr>
            </a:br>
            <a:r>
              <a:rPr lang="nl-NL" sz="1200" dirty="0" err="1">
                <a:latin typeface="Consolas" panose="020B0609020204030204" pitchFamily="49" charset="0"/>
              </a:rPr>
              <a:t>rdfs:range</a:t>
            </a:r>
            <a:br>
              <a:rPr lang="nl-NL" sz="1200" dirty="0">
                <a:latin typeface="Consolas" panose="020B0609020204030204" pitchFamily="49" charset="0"/>
              </a:rPr>
            </a:br>
            <a:r>
              <a:rPr lang="nl-NL" sz="1200" dirty="0" err="1">
                <a:latin typeface="Consolas" panose="020B0609020204030204" pitchFamily="49" charset="0"/>
              </a:rPr>
              <a:t>rdfs:subPropertyOf</a:t>
            </a:r>
            <a:br>
              <a:rPr lang="nl-NL" sz="1200" dirty="0">
                <a:latin typeface="Consolas" panose="020B0609020204030204" pitchFamily="49" charset="0"/>
              </a:rPr>
            </a:br>
            <a:r>
              <a:rPr lang="nl-NL" sz="1200" dirty="0" err="1">
                <a:latin typeface="Consolas" panose="020B0609020204030204" pitchFamily="49" charset="0"/>
              </a:rPr>
              <a:t>rdfs:subClassOf</a:t>
            </a:r>
            <a:br>
              <a:rPr lang="nl-NL" sz="1200" dirty="0">
                <a:latin typeface="Consolas" panose="020B0609020204030204" pitchFamily="49" charset="0"/>
              </a:rPr>
            </a:br>
            <a:r>
              <a:rPr lang="nl-NL" sz="1200" dirty="0" err="1">
                <a:latin typeface="Consolas" panose="020B0609020204030204" pitchFamily="49" charset="0"/>
              </a:rPr>
              <a:t>rdfs:member</a:t>
            </a:r>
            <a:br>
              <a:rPr lang="nl-NL" sz="1200" dirty="0">
                <a:latin typeface="Consolas" panose="020B0609020204030204" pitchFamily="49" charset="0"/>
              </a:rPr>
            </a:br>
            <a:r>
              <a:rPr lang="nl-NL" sz="1200" dirty="0" err="1">
                <a:latin typeface="Consolas" panose="020B0609020204030204" pitchFamily="49" charset="0"/>
              </a:rPr>
              <a:t>rdfs:seeAlso</a:t>
            </a:r>
            <a:br>
              <a:rPr lang="nl-NL" sz="1200" dirty="0">
                <a:latin typeface="Consolas" panose="020B0609020204030204" pitchFamily="49" charset="0"/>
              </a:rPr>
            </a:br>
            <a:r>
              <a:rPr lang="nl-NL" sz="1200" dirty="0" err="1">
                <a:latin typeface="Consolas" panose="020B0609020204030204" pitchFamily="49" charset="0"/>
              </a:rPr>
              <a:t>rdfs:isDefinedBy</a:t>
            </a:r>
            <a:br>
              <a:rPr lang="nl-NL" sz="1200" dirty="0">
                <a:latin typeface="Consolas" panose="020B0609020204030204" pitchFamily="49" charset="0"/>
              </a:rPr>
            </a:br>
            <a:r>
              <a:rPr lang="nl-NL" sz="1200" dirty="0" err="1">
                <a:latin typeface="Consolas" panose="020B0609020204030204" pitchFamily="49" charset="0"/>
              </a:rPr>
              <a:t>rdfs:comment</a:t>
            </a:r>
            <a:br>
              <a:rPr lang="nl-NL" sz="1200" dirty="0">
                <a:latin typeface="Consolas" panose="020B0609020204030204" pitchFamily="49" charset="0"/>
              </a:rPr>
            </a:br>
            <a:r>
              <a:rPr lang="nl-NL" sz="1200" dirty="0" err="1">
                <a:latin typeface="Consolas" panose="020B0609020204030204" pitchFamily="49" charset="0"/>
              </a:rPr>
              <a:t>rdfs:label</a:t>
            </a:r>
            <a:endParaRPr lang="nl-NL" sz="1200" dirty="0">
              <a:latin typeface="Consolas" panose="020B0609020204030204" pitchFamily="49" charset="0"/>
            </a:endParaRPr>
          </a:p>
          <a:p>
            <a:pPr marL="285750" lvl="1" indent="-285750">
              <a:buFont typeface="Arial" panose="020B0604020202020204" pitchFamily="34" charset="0"/>
              <a:buChar char="•"/>
            </a:pPr>
            <a:endParaRPr lang="nl-NL" sz="1200" dirty="0">
              <a:latin typeface="Consolas" panose="020B0609020204030204" pitchFamily="49" charset="0"/>
            </a:endParaRPr>
          </a:p>
        </p:txBody>
      </p:sp>
      <p:sp>
        <p:nvSpPr>
          <p:cNvPr id="10" name="Tijdelijke aanduiding voor tekst 9">
            <a:extLst>
              <a:ext uri="{FF2B5EF4-FFF2-40B4-BE49-F238E27FC236}">
                <a16:creationId xmlns:a16="http://schemas.microsoft.com/office/drawing/2014/main" id="{D181B546-E33C-6545-F4BE-1D7583870786}"/>
              </a:ext>
            </a:extLst>
          </p:cNvPr>
          <p:cNvSpPr>
            <a:spLocks noGrp="1"/>
          </p:cNvSpPr>
          <p:nvPr>
            <p:ph type="body" sz="quarter" idx="22"/>
          </p:nvPr>
        </p:nvSpPr>
        <p:spPr>
          <a:xfrm>
            <a:off x="8324851" y="2761200"/>
            <a:ext cx="3775709" cy="3600450"/>
          </a:xfrm>
        </p:spPr>
        <p:txBody>
          <a:bodyPr/>
          <a:lstStyle/>
          <a:p>
            <a:pPr marL="285750" lvl="1" indent="-285750">
              <a:buFont typeface="Arial" panose="020B0604020202020204" pitchFamily="34" charset="0"/>
              <a:buChar char="•"/>
            </a:pPr>
            <a:r>
              <a:rPr lang="nl-NL" dirty="0">
                <a:latin typeface="Calibri" panose="020F0502020204030204" pitchFamily="34" charset="0"/>
              </a:rPr>
              <a:t>Classes:</a:t>
            </a:r>
            <a:br>
              <a:rPr lang="nl-NL" dirty="0">
                <a:latin typeface="Calibri" panose="020F0502020204030204" pitchFamily="34" charset="0"/>
              </a:rPr>
            </a:br>
            <a:r>
              <a:rPr lang="nl-NL" sz="1100" dirty="0">
                <a:latin typeface="Consolas" panose="020B0609020204030204" pitchFamily="49" charset="0"/>
              </a:rPr>
              <a:t>#Student </a:t>
            </a:r>
            <a:r>
              <a:rPr lang="nl-NL" sz="1100" dirty="0" err="1">
                <a:latin typeface="Consolas" panose="020B0609020204030204" pitchFamily="49" charset="0"/>
              </a:rPr>
              <a:t>rdf:type</a:t>
            </a:r>
            <a:r>
              <a:rPr lang="nl-NL" sz="1100" dirty="0">
                <a:latin typeface="Consolas" panose="020B0609020204030204" pitchFamily="49" charset="0"/>
              </a:rPr>
              <a:t> #rdfs:Class</a:t>
            </a:r>
          </a:p>
          <a:p>
            <a:pPr marL="285750" lvl="1" indent="-285750">
              <a:buFont typeface="Arial" panose="020B0604020202020204" pitchFamily="34" charset="0"/>
              <a:buChar char="•"/>
            </a:pPr>
            <a:r>
              <a:rPr lang="nl-NL" dirty="0">
                <a:latin typeface="Calibri" panose="020F0502020204030204" pitchFamily="34" charset="0"/>
              </a:rPr>
              <a:t>Class </a:t>
            </a:r>
            <a:r>
              <a:rPr lang="nl-NL" dirty="0" err="1">
                <a:effectLst/>
                <a:latin typeface="Calibri" panose="020F0502020204030204" pitchFamily="34" charset="0"/>
              </a:rPr>
              <a:t>hierarchie</a:t>
            </a:r>
            <a:r>
              <a:rPr lang="nl-NL" dirty="0">
                <a:effectLst/>
                <a:latin typeface="Calibri" panose="020F0502020204030204" pitchFamily="34" charset="0"/>
              </a:rPr>
              <a:t> </a:t>
            </a:r>
            <a:r>
              <a:rPr lang="nl-NL" dirty="0">
                <a:latin typeface="Calibri" panose="020F0502020204030204" pitchFamily="34" charset="0"/>
              </a:rPr>
              <a:t>:</a:t>
            </a:r>
            <a:br>
              <a:rPr lang="nl-NL" dirty="0">
                <a:latin typeface="Calibri" panose="020F0502020204030204" pitchFamily="34" charset="0"/>
              </a:rPr>
            </a:br>
            <a:r>
              <a:rPr lang="nl-NL" sz="1100" dirty="0">
                <a:latin typeface="Consolas" panose="020B0609020204030204" pitchFamily="49" charset="0"/>
              </a:rPr>
              <a:t>#Student </a:t>
            </a:r>
            <a:r>
              <a:rPr lang="nl-NL" sz="1100" dirty="0" err="1">
                <a:latin typeface="Consolas" panose="020B0609020204030204" pitchFamily="49" charset="0"/>
              </a:rPr>
              <a:t>rdfs:subClassOf</a:t>
            </a:r>
            <a:r>
              <a:rPr lang="nl-NL" sz="1100" dirty="0">
                <a:latin typeface="Consolas" panose="020B0609020204030204" pitchFamily="49" charset="0"/>
              </a:rPr>
              <a:t> #Person</a:t>
            </a:r>
            <a:br>
              <a:rPr lang="nl-NL" sz="1200" dirty="0">
                <a:latin typeface="Consolas" panose="020B0609020204030204" pitchFamily="49" charset="0"/>
              </a:rPr>
            </a:br>
            <a:endParaRPr lang="nl-NL" dirty="0">
              <a:effectLst/>
              <a:latin typeface="Calibri" panose="020F0502020204030204" pitchFamily="34" charset="0"/>
            </a:endParaRPr>
          </a:p>
          <a:p>
            <a:pPr marL="285750" lvl="1" indent="-285750">
              <a:buFont typeface="Arial" panose="020B0604020202020204" pitchFamily="34" charset="0"/>
              <a:buChar char="•"/>
            </a:pPr>
            <a:r>
              <a:rPr lang="nl-NL" dirty="0" err="1">
                <a:effectLst/>
                <a:latin typeface="Calibri" panose="020F0502020204030204" pitchFamily="34" charset="0"/>
              </a:rPr>
              <a:t>Properties</a:t>
            </a:r>
            <a:r>
              <a:rPr lang="nl-NL" dirty="0">
                <a:effectLst/>
                <a:latin typeface="Calibri" panose="020F0502020204030204" pitchFamily="34" charset="0"/>
              </a:rPr>
              <a:t>:</a:t>
            </a:r>
            <a:br>
              <a:rPr lang="nl-NL" dirty="0">
                <a:effectLst/>
                <a:latin typeface="Calibri" panose="020F0502020204030204" pitchFamily="34" charset="0"/>
              </a:rPr>
            </a:br>
            <a:r>
              <a:rPr lang="nl-NL" sz="1100" dirty="0">
                <a:latin typeface="Consolas" panose="020B0609020204030204" pitchFamily="49" charset="0"/>
              </a:rPr>
              <a:t>#hasName </a:t>
            </a:r>
            <a:r>
              <a:rPr lang="nl-NL" sz="1100" dirty="0" err="1">
                <a:latin typeface="Consolas" panose="020B0609020204030204" pitchFamily="49" charset="0"/>
              </a:rPr>
              <a:t>rdf:type</a:t>
            </a:r>
            <a:r>
              <a:rPr lang="nl-NL" sz="1100" dirty="0">
                <a:latin typeface="Consolas" panose="020B0609020204030204" pitchFamily="49" charset="0"/>
              </a:rPr>
              <a:t> </a:t>
            </a:r>
            <a:r>
              <a:rPr lang="nl-NL" sz="1100" dirty="0" err="1">
                <a:latin typeface="Consolas" panose="020B0609020204030204" pitchFamily="49" charset="0"/>
              </a:rPr>
              <a:t>rdf:Property</a:t>
            </a:r>
            <a:endParaRPr lang="nl-NL" sz="1100" dirty="0">
              <a:latin typeface="Consolas" panose="020B0609020204030204" pitchFamily="49" charset="0"/>
            </a:endParaRPr>
          </a:p>
          <a:p>
            <a:pPr marL="285750" lvl="1" indent="-285750">
              <a:buFont typeface="Arial" panose="020B0604020202020204" pitchFamily="34" charset="0"/>
              <a:buChar char="•"/>
            </a:pPr>
            <a:r>
              <a:rPr lang="nl-NL" dirty="0">
                <a:effectLst/>
                <a:latin typeface="Calibri" panose="020F0502020204030204" pitchFamily="34" charset="0"/>
              </a:rPr>
              <a:t>Property </a:t>
            </a:r>
            <a:r>
              <a:rPr lang="nl-NL" dirty="0" err="1">
                <a:effectLst/>
                <a:latin typeface="Calibri" panose="020F0502020204030204" pitchFamily="34" charset="0"/>
              </a:rPr>
              <a:t>hierarchie</a:t>
            </a:r>
            <a:r>
              <a:rPr lang="nl-NL" dirty="0">
                <a:effectLst/>
                <a:latin typeface="Calibri" panose="020F0502020204030204" pitchFamily="34" charset="0"/>
              </a:rPr>
              <a:t>:</a:t>
            </a:r>
            <a:br>
              <a:rPr lang="nl-NL" dirty="0">
                <a:effectLst/>
                <a:latin typeface="Calibri" panose="020F0502020204030204" pitchFamily="34" charset="0"/>
              </a:rPr>
            </a:br>
            <a:r>
              <a:rPr lang="nl-NL" sz="1100" dirty="0">
                <a:latin typeface="Consolas" panose="020B0609020204030204" pitchFamily="49" charset="0"/>
              </a:rPr>
              <a:t>#hasMother </a:t>
            </a:r>
            <a:r>
              <a:rPr lang="nl-NL" sz="1100" dirty="0" err="1">
                <a:latin typeface="Consolas" panose="020B0609020204030204" pitchFamily="49" charset="0"/>
              </a:rPr>
              <a:t>rdfs:subPropertyOf</a:t>
            </a:r>
            <a:r>
              <a:rPr lang="nl-NL" sz="1100" dirty="0">
                <a:latin typeface="Consolas" panose="020B0609020204030204" pitchFamily="49" charset="0"/>
              </a:rPr>
              <a:t> #hasParent</a:t>
            </a:r>
          </a:p>
          <a:p>
            <a:pPr lvl="1"/>
            <a:endParaRPr lang="nl-NL" dirty="0">
              <a:effectLst/>
              <a:latin typeface="Calibri" panose="020F0502020204030204" pitchFamily="34" charset="0"/>
            </a:endParaRPr>
          </a:p>
          <a:p>
            <a:pPr marL="285750" lvl="1" indent="-285750">
              <a:buFont typeface="Arial" panose="020B0604020202020204" pitchFamily="34" charset="0"/>
              <a:buChar char="•"/>
            </a:pPr>
            <a:r>
              <a:rPr lang="nl-NL" dirty="0" err="1">
                <a:effectLst/>
                <a:latin typeface="Calibri" panose="020F0502020204030204" pitchFamily="34" charset="0"/>
              </a:rPr>
              <a:t>Properties</a:t>
            </a:r>
            <a:r>
              <a:rPr lang="nl-NL" dirty="0">
                <a:effectLst/>
                <a:latin typeface="Calibri" panose="020F0502020204030204" pitchFamily="34" charset="0"/>
              </a:rPr>
              <a:t> aan classes:</a:t>
            </a:r>
          </a:p>
          <a:p>
            <a:pPr marL="171450" lvl="1" indent="-171450">
              <a:buFont typeface="Arial" panose="020B0604020202020204" pitchFamily="34" charset="0"/>
              <a:buChar char="•"/>
            </a:pPr>
            <a:r>
              <a:rPr lang="nl-NL" sz="1200" dirty="0">
                <a:effectLst/>
              </a:rPr>
              <a:t>“De property #hasName hoort alleen bij #Persoon”</a:t>
            </a:r>
            <a:br>
              <a:rPr lang="nl-NL" sz="1100" dirty="0">
                <a:effectLst/>
                <a:latin typeface="Consolas" panose="020B0609020204030204" pitchFamily="49" charset="0"/>
              </a:rPr>
            </a:br>
            <a:r>
              <a:rPr lang="nl-NL" sz="1100" dirty="0">
                <a:latin typeface="Consolas" panose="020B0609020204030204" pitchFamily="49" charset="0"/>
              </a:rPr>
              <a:t>#hasName </a:t>
            </a:r>
            <a:r>
              <a:rPr lang="nl-NL" sz="1100" dirty="0" err="1">
                <a:latin typeface="Consolas" panose="020B0609020204030204" pitchFamily="49" charset="0"/>
              </a:rPr>
              <a:t>rdfs:domain</a:t>
            </a:r>
            <a:r>
              <a:rPr lang="nl-NL" sz="1100" dirty="0">
                <a:latin typeface="Consolas" panose="020B0609020204030204" pitchFamily="49" charset="0"/>
              </a:rPr>
              <a:t> #Person</a:t>
            </a:r>
            <a:br>
              <a:rPr lang="nl-NL" sz="1100" dirty="0">
                <a:latin typeface="Consolas" panose="020B0609020204030204" pitchFamily="49" charset="0"/>
              </a:rPr>
            </a:br>
            <a:endParaRPr lang="nl-NL" sz="1100" dirty="0">
              <a:latin typeface="Consolas" panose="020B0609020204030204" pitchFamily="49" charset="0"/>
            </a:endParaRPr>
          </a:p>
          <a:p>
            <a:pPr marL="171450" lvl="1" indent="-171450">
              <a:buFont typeface="Arial" panose="020B0604020202020204" pitchFamily="34" charset="0"/>
              <a:buChar char="•"/>
            </a:pPr>
            <a:r>
              <a:rPr lang="nl-NL" sz="1200" dirty="0"/>
              <a:t>“The type of </a:t>
            </a:r>
            <a:r>
              <a:rPr lang="nl-NL" sz="1200" dirty="0" err="1"/>
              <a:t>the</a:t>
            </a:r>
            <a:r>
              <a:rPr lang="nl-NL" sz="1200" dirty="0"/>
              <a:t> property #hasName is #xsd:string”</a:t>
            </a:r>
            <a:br>
              <a:rPr lang="nl-NL" sz="1100" dirty="0"/>
            </a:br>
            <a:r>
              <a:rPr lang="nl-NL" sz="1100" dirty="0">
                <a:latin typeface="Consolas" panose="020B0609020204030204" pitchFamily="49" charset="0"/>
              </a:rPr>
              <a:t>#hasName </a:t>
            </a:r>
            <a:r>
              <a:rPr lang="nl-NL" sz="1100" dirty="0" err="1">
                <a:latin typeface="Consolas" panose="020B0609020204030204" pitchFamily="49" charset="0"/>
              </a:rPr>
              <a:t>rdfs:range</a:t>
            </a:r>
            <a:r>
              <a:rPr lang="nl-NL" sz="1100" dirty="0">
                <a:latin typeface="Consolas" panose="020B0609020204030204" pitchFamily="49" charset="0"/>
              </a:rPr>
              <a:t> </a:t>
            </a:r>
            <a:r>
              <a:rPr lang="nl-NL" sz="1100" dirty="0" err="1">
                <a:latin typeface="Consolas" panose="020B0609020204030204" pitchFamily="49" charset="0"/>
              </a:rPr>
              <a:t>xsd:string</a:t>
            </a:r>
            <a:endParaRPr lang="nl-NL" sz="1100" dirty="0">
              <a:latin typeface="Consolas" panose="020B0609020204030204" pitchFamily="49" charset="0"/>
            </a:endParaRPr>
          </a:p>
        </p:txBody>
      </p:sp>
    </p:spTree>
    <p:extLst>
      <p:ext uri="{BB962C8B-B14F-4D97-AF65-F5344CB8AC3E}">
        <p14:creationId xmlns:p14="http://schemas.microsoft.com/office/powerpoint/2010/main" val="401130609"/>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CE243EE-4F4B-65A1-BDF3-8734BD93BFD2}"/>
              </a:ext>
            </a:extLst>
          </p:cNvPr>
          <p:cNvSpPr>
            <a:spLocks noGrp="1"/>
          </p:cNvSpPr>
          <p:nvPr>
            <p:ph type="ftr" sz="quarter" idx="10"/>
          </p:nvPr>
        </p:nvSpPr>
        <p:spPr/>
        <p:txBody>
          <a:bodyPr/>
          <a:lstStyle/>
          <a:p>
            <a:r>
              <a:rPr lang="en-GB" dirty="0"/>
              <a:t>Wat is het | RDF &amp; RDFS</a:t>
            </a:r>
          </a:p>
        </p:txBody>
      </p:sp>
      <p:sp>
        <p:nvSpPr>
          <p:cNvPr id="4" name="Slide Number Placeholder 3">
            <a:extLst>
              <a:ext uri="{FF2B5EF4-FFF2-40B4-BE49-F238E27FC236}">
                <a16:creationId xmlns:a16="http://schemas.microsoft.com/office/drawing/2014/main" id="{4DDD1730-BB96-8F21-C2AC-29071FF8FC05}"/>
              </a:ext>
            </a:extLst>
          </p:cNvPr>
          <p:cNvSpPr>
            <a:spLocks noGrp="1"/>
          </p:cNvSpPr>
          <p:nvPr>
            <p:ph type="sldNum" sz="quarter" idx="11"/>
          </p:nvPr>
        </p:nvSpPr>
        <p:spPr/>
        <p:txBody>
          <a:bodyPr/>
          <a:lstStyle/>
          <a:p>
            <a:fld id="{F33A6336-350C-4645-91C3-F74B6FAA3687}" type="slidenum">
              <a:rPr lang="en-GB" smtClean="0"/>
              <a:pPr/>
              <a:t>36</a:t>
            </a:fld>
            <a:endParaRPr lang="en-GB" dirty="0"/>
          </a:p>
        </p:txBody>
      </p:sp>
      <p:grpSp>
        <p:nvGrpSpPr>
          <p:cNvPr id="33" name="Group 32">
            <a:extLst>
              <a:ext uri="{FF2B5EF4-FFF2-40B4-BE49-F238E27FC236}">
                <a16:creationId xmlns:a16="http://schemas.microsoft.com/office/drawing/2014/main" id="{AE345674-B066-D847-3C39-20F75496F39F}"/>
              </a:ext>
            </a:extLst>
          </p:cNvPr>
          <p:cNvGrpSpPr/>
          <p:nvPr/>
        </p:nvGrpSpPr>
        <p:grpSpPr>
          <a:xfrm>
            <a:off x="377190" y="822960"/>
            <a:ext cx="9681210" cy="5832476"/>
            <a:chOff x="377190" y="822960"/>
            <a:chExt cx="9681210" cy="5832476"/>
          </a:xfrm>
        </p:grpSpPr>
        <p:pic>
          <p:nvPicPr>
            <p:cNvPr id="15" name="object 3">
              <a:extLst>
                <a:ext uri="{FF2B5EF4-FFF2-40B4-BE49-F238E27FC236}">
                  <a16:creationId xmlns:a16="http://schemas.microsoft.com/office/drawing/2014/main" id="{AD243ACC-E96E-7BD5-56D5-3EB009B3284A}"/>
                </a:ext>
              </a:extLst>
            </p:cNvPr>
            <p:cNvPicPr/>
            <p:nvPr/>
          </p:nvPicPr>
          <p:blipFill rotWithShape="1">
            <a:blip r:embed="rId2" cstate="print"/>
            <a:srcRect r="3298"/>
            <a:stretch/>
          </p:blipFill>
          <p:spPr>
            <a:xfrm>
              <a:off x="377190" y="822960"/>
              <a:ext cx="9681210" cy="5832476"/>
            </a:xfrm>
            <a:prstGeom prst="rect">
              <a:avLst/>
            </a:prstGeom>
          </p:spPr>
        </p:pic>
        <p:sp>
          <p:nvSpPr>
            <p:cNvPr id="19" name="TextBox 18">
              <a:extLst>
                <a:ext uri="{FF2B5EF4-FFF2-40B4-BE49-F238E27FC236}">
                  <a16:creationId xmlns:a16="http://schemas.microsoft.com/office/drawing/2014/main" id="{AF8F5B7F-1647-8154-0532-A1E9F9872B33}"/>
                </a:ext>
              </a:extLst>
            </p:cNvPr>
            <p:cNvSpPr txBox="1"/>
            <p:nvPr/>
          </p:nvSpPr>
          <p:spPr>
            <a:xfrm>
              <a:off x="2514600" y="2900680"/>
              <a:ext cx="1376680" cy="307777"/>
            </a:xfrm>
            <a:prstGeom prst="rect">
              <a:avLst/>
            </a:prstGeom>
            <a:solidFill>
              <a:schemeClr val="bg1"/>
            </a:solidFill>
          </p:spPr>
          <p:txBody>
            <a:bodyPr wrap="square" rtlCol="0">
              <a:spAutoFit/>
            </a:bodyPr>
            <a:lstStyle/>
            <a:p>
              <a:r>
                <a:rPr lang="nl-NL" sz="1400" dirty="0" err="1">
                  <a:latin typeface="Consolas" panose="020B0609020204030204" pitchFamily="49" charset="0"/>
                </a:rPr>
                <a:t>ex:Persoon</a:t>
              </a:r>
              <a:endParaRPr lang="en-US" sz="1400" dirty="0">
                <a:latin typeface="Consolas" panose="020B0609020204030204" pitchFamily="49" charset="0"/>
              </a:endParaRPr>
            </a:p>
          </p:txBody>
        </p:sp>
        <p:sp>
          <p:nvSpPr>
            <p:cNvPr id="20" name="TextBox 19">
              <a:extLst>
                <a:ext uri="{FF2B5EF4-FFF2-40B4-BE49-F238E27FC236}">
                  <a16:creationId xmlns:a16="http://schemas.microsoft.com/office/drawing/2014/main" id="{B90463D3-2A19-62A2-F5A2-7439BCD95E26}"/>
                </a:ext>
              </a:extLst>
            </p:cNvPr>
            <p:cNvSpPr txBox="1"/>
            <p:nvPr/>
          </p:nvSpPr>
          <p:spPr>
            <a:xfrm>
              <a:off x="787400" y="4577080"/>
              <a:ext cx="1376680" cy="307777"/>
            </a:xfrm>
            <a:prstGeom prst="rect">
              <a:avLst/>
            </a:prstGeom>
            <a:solidFill>
              <a:schemeClr val="bg1"/>
            </a:solidFill>
          </p:spPr>
          <p:txBody>
            <a:bodyPr wrap="square" rtlCol="0">
              <a:spAutoFit/>
            </a:bodyPr>
            <a:lstStyle/>
            <a:p>
              <a:r>
                <a:rPr lang="nl-NL" sz="1400" dirty="0" err="1">
                  <a:latin typeface="Consolas" panose="020B0609020204030204" pitchFamily="49" charset="0"/>
                </a:rPr>
                <a:t>ex:Student</a:t>
              </a:r>
              <a:endParaRPr lang="en-US" sz="1400" dirty="0">
                <a:latin typeface="Consolas" panose="020B0609020204030204" pitchFamily="49" charset="0"/>
              </a:endParaRPr>
            </a:p>
          </p:txBody>
        </p:sp>
        <p:sp>
          <p:nvSpPr>
            <p:cNvPr id="21" name="TextBox 20">
              <a:extLst>
                <a:ext uri="{FF2B5EF4-FFF2-40B4-BE49-F238E27FC236}">
                  <a16:creationId xmlns:a16="http://schemas.microsoft.com/office/drawing/2014/main" id="{43D7B845-10F0-1247-D4D8-4255BA17190B}"/>
                </a:ext>
              </a:extLst>
            </p:cNvPr>
            <p:cNvSpPr txBox="1"/>
            <p:nvPr/>
          </p:nvSpPr>
          <p:spPr>
            <a:xfrm>
              <a:off x="2722880" y="5921791"/>
              <a:ext cx="1021080" cy="307777"/>
            </a:xfrm>
            <a:prstGeom prst="rect">
              <a:avLst/>
            </a:prstGeom>
            <a:solidFill>
              <a:schemeClr val="bg1"/>
            </a:solidFill>
          </p:spPr>
          <p:txBody>
            <a:bodyPr wrap="square" rtlCol="0">
              <a:spAutoFit/>
            </a:bodyPr>
            <a:lstStyle/>
            <a:p>
              <a:r>
                <a:rPr lang="nl-NL" sz="1400" dirty="0" err="1">
                  <a:latin typeface="Consolas" panose="020B0609020204030204" pitchFamily="49" charset="0"/>
                </a:rPr>
                <a:t>ex:Henk</a:t>
              </a:r>
              <a:endParaRPr lang="en-US" sz="1400" dirty="0">
                <a:latin typeface="Consolas" panose="020B0609020204030204" pitchFamily="49" charset="0"/>
              </a:endParaRPr>
            </a:p>
          </p:txBody>
        </p:sp>
        <p:sp>
          <p:nvSpPr>
            <p:cNvPr id="22" name="TextBox 21">
              <a:extLst>
                <a:ext uri="{FF2B5EF4-FFF2-40B4-BE49-F238E27FC236}">
                  <a16:creationId xmlns:a16="http://schemas.microsoft.com/office/drawing/2014/main" id="{7BFDDE8E-FB15-377D-538E-B8E6DD9F093D}"/>
                </a:ext>
              </a:extLst>
            </p:cNvPr>
            <p:cNvSpPr txBox="1"/>
            <p:nvPr/>
          </p:nvSpPr>
          <p:spPr>
            <a:xfrm>
              <a:off x="2794000" y="5980836"/>
              <a:ext cx="1021080" cy="307777"/>
            </a:xfrm>
            <a:prstGeom prst="rect">
              <a:avLst/>
            </a:prstGeom>
            <a:solidFill>
              <a:schemeClr val="bg1"/>
            </a:solidFill>
          </p:spPr>
          <p:txBody>
            <a:bodyPr wrap="square" rtlCol="0">
              <a:spAutoFit/>
            </a:bodyPr>
            <a:lstStyle/>
            <a:p>
              <a:r>
                <a:rPr lang="nl-NL" sz="1400" dirty="0" err="1">
                  <a:latin typeface="Consolas" panose="020B0609020204030204" pitchFamily="49" charset="0"/>
                </a:rPr>
                <a:t>ex:Henk</a:t>
              </a:r>
              <a:endParaRPr lang="en-US" sz="1400" dirty="0">
                <a:latin typeface="Consolas" panose="020B0609020204030204" pitchFamily="49" charset="0"/>
              </a:endParaRPr>
            </a:p>
          </p:txBody>
        </p:sp>
        <p:sp>
          <p:nvSpPr>
            <p:cNvPr id="23" name="TextBox 22">
              <a:extLst>
                <a:ext uri="{FF2B5EF4-FFF2-40B4-BE49-F238E27FC236}">
                  <a16:creationId xmlns:a16="http://schemas.microsoft.com/office/drawing/2014/main" id="{9560F70D-4B2F-2018-9203-BAE60220C9B4}"/>
                </a:ext>
              </a:extLst>
            </p:cNvPr>
            <p:cNvSpPr txBox="1"/>
            <p:nvPr/>
          </p:nvSpPr>
          <p:spPr>
            <a:xfrm>
              <a:off x="7640320" y="5995649"/>
              <a:ext cx="1021080" cy="307777"/>
            </a:xfrm>
            <a:prstGeom prst="rect">
              <a:avLst/>
            </a:prstGeom>
            <a:solidFill>
              <a:schemeClr val="bg1"/>
            </a:solidFill>
          </p:spPr>
          <p:txBody>
            <a:bodyPr wrap="square" rtlCol="0">
              <a:spAutoFit/>
            </a:bodyPr>
            <a:lstStyle/>
            <a:p>
              <a:r>
                <a:rPr lang="nl-NL" sz="1400" dirty="0">
                  <a:latin typeface="Consolas" panose="020B0609020204030204" pitchFamily="49" charset="0"/>
                </a:rPr>
                <a:t>“Henk”</a:t>
              </a:r>
              <a:endParaRPr lang="en-US" sz="1400" dirty="0">
                <a:latin typeface="Consolas" panose="020B0609020204030204" pitchFamily="49" charset="0"/>
              </a:endParaRPr>
            </a:p>
          </p:txBody>
        </p:sp>
        <p:sp>
          <p:nvSpPr>
            <p:cNvPr id="24" name="TextBox 23">
              <a:extLst>
                <a:ext uri="{FF2B5EF4-FFF2-40B4-BE49-F238E27FC236}">
                  <a16:creationId xmlns:a16="http://schemas.microsoft.com/office/drawing/2014/main" id="{ABF1DA56-AAA4-76D5-6525-54572448E09F}"/>
                </a:ext>
              </a:extLst>
            </p:cNvPr>
            <p:cNvSpPr txBox="1"/>
            <p:nvPr/>
          </p:nvSpPr>
          <p:spPr>
            <a:xfrm>
              <a:off x="7833360" y="3989049"/>
              <a:ext cx="1371600" cy="307777"/>
            </a:xfrm>
            <a:prstGeom prst="rect">
              <a:avLst/>
            </a:prstGeom>
            <a:solidFill>
              <a:schemeClr val="bg1"/>
            </a:solidFill>
          </p:spPr>
          <p:txBody>
            <a:bodyPr wrap="square" rtlCol="0">
              <a:spAutoFit/>
            </a:bodyPr>
            <a:lstStyle/>
            <a:p>
              <a:r>
                <a:rPr lang="nl-NL" sz="1400" dirty="0" err="1">
                  <a:latin typeface="Consolas" panose="020B0609020204030204" pitchFamily="49" charset="0"/>
                </a:rPr>
                <a:t>xsd:string</a:t>
              </a:r>
              <a:endParaRPr lang="en-US" sz="1400" dirty="0">
                <a:latin typeface="Consolas" panose="020B0609020204030204" pitchFamily="49" charset="0"/>
              </a:endParaRPr>
            </a:p>
          </p:txBody>
        </p:sp>
        <p:sp>
          <p:nvSpPr>
            <p:cNvPr id="25" name="TextBox 24">
              <a:extLst>
                <a:ext uri="{FF2B5EF4-FFF2-40B4-BE49-F238E27FC236}">
                  <a16:creationId xmlns:a16="http://schemas.microsoft.com/office/drawing/2014/main" id="{4BF4FBCD-55C3-46BF-1BD9-64C5912EC019}"/>
                </a:ext>
              </a:extLst>
            </p:cNvPr>
            <p:cNvSpPr txBox="1"/>
            <p:nvPr/>
          </p:nvSpPr>
          <p:spPr>
            <a:xfrm>
              <a:off x="6174740" y="2957809"/>
              <a:ext cx="965200" cy="307777"/>
            </a:xfrm>
            <a:prstGeom prst="rect">
              <a:avLst/>
            </a:prstGeom>
            <a:solidFill>
              <a:schemeClr val="bg1"/>
            </a:solidFill>
          </p:spPr>
          <p:txBody>
            <a:bodyPr wrap="square" rtlCol="0">
              <a:spAutoFit/>
            </a:bodyPr>
            <a:lstStyle/>
            <a:p>
              <a:r>
                <a:rPr lang="nl-NL" sz="1400" dirty="0" err="1">
                  <a:latin typeface="Consolas" panose="020B0609020204030204" pitchFamily="49" charset="0"/>
                </a:rPr>
                <a:t>ex:Name</a:t>
              </a:r>
              <a:endParaRPr lang="en-US" sz="1400" dirty="0">
                <a:latin typeface="Consolas" panose="020B0609020204030204" pitchFamily="49" charset="0"/>
              </a:endParaRPr>
            </a:p>
          </p:txBody>
        </p:sp>
        <p:sp>
          <p:nvSpPr>
            <p:cNvPr id="26" name="TextBox 25">
              <a:extLst>
                <a:ext uri="{FF2B5EF4-FFF2-40B4-BE49-F238E27FC236}">
                  <a16:creationId xmlns:a16="http://schemas.microsoft.com/office/drawing/2014/main" id="{14ECDFCA-7C5A-61C7-2BD3-912A40BCF12D}"/>
                </a:ext>
              </a:extLst>
            </p:cNvPr>
            <p:cNvSpPr txBox="1"/>
            <p:nvPr/>
          </p:nvSpPr>
          <p:spPr>
            <a:xfrm>
              <a:off x="4417694" y="4597400"/>
              <a:ext cx="1216025" cy="307777"/>
            </a:xfrm>
            <a:prstGeom prst="rect">
              <a:avLst/>
            </a:prstGeom>
            <a:solidFill>
              <a:schemeClr val="bg1"/>
            </a:solidFill>
          </p:spPr>
          <p:txBody>
            <a:bodyPr wrap="square" rtlCol="0">
              <a:spAutoFit/>
            </a:bodyPr>
            <a:lstStyle/>
            <a:p>
              <a:r>
                <a:rPr lang="nl-NL" sz="1400" dirty="0" err="1">
                  <a:latin typeface="Consolas" panose="020B0609020204030204" pitchFamily="49" charset="0"/>
                </a:rPr>
                <a:t>ex:Staflid</a:t>
              </a:r>
              <a:endParaRPr lang="en-US" sz="1400" dirty="0">
                <a:latin typeface="Consolas" panose="020B0609020204030204" pitchFamily="49" charset="0"/>
              </a:endParaRPr>
            </a:p>
          </p:txBody>
        </p:sp>
        <p:sp>
          <p:nvSpPr>
            <p:cNvPr id="27" name="TextBox 26">
              <a:extLst>
                <a:ext uri="{FF2B5EF4-FFF2-40B4-BE49-F238E27FC236}">
                  <a16:creationId xmlns:a16="http://schemas.microsoft.com/office/drawing/2014/main" id="{F0202157-8060-49AA-AB6D-A05751706320}"/>
                </a:ext>
              </a:extLst>
            </p:cNvPr>
            <p:cNvSpPr txBox="1"/>
            <p:nvPr/>
          </p:nvSpPr>
          <p:spPr>
            <a:xfrm>
              <a:off x="4725035" y="1576049"/>
              <a:ext cx="1315720" cy="307777"/>
            </a:xfrm>
            <a:prstGeom prst="rect">
              <a:avLst/>
            </a:prstGeom>
            <a:solidFill>
              <a:srgbClr val="DDDDDD"/>
            </a:solidFill>
          </p:spPr>
          <p:txBody>
            <a:bodyPr wrap="square" rtlCol="0">
              <a:spAutoFit/>
            </a:bodyPr>
            <a:lstStyle/>
            <a:p>
              <a:r>
                <a:rPr lang="nl-NL" sz="1400" dirty="0" err="1">
                  <a:latin typeface="Consolas" panose="020B0609020204030204" pitchFamily="49" charset="0"/>
                </a:rPr>
                <a:t>rdfs:Class</a:t>
              </a:r>
              <a:endParaRPr lang="en-US" sz="1400" dirty="0">
                <a:latin typeface="Consolas" panose="020B0609020204030204" pitchFamily="49" charset="0"/>
              </a:endParaRPr>
            </a:p>
          </p:txBody>
        </p:sp>
        <p:sp>
          <p:nvSpPr>
            <p:cNvPr id="28" name="TextBox 27">
              <a:extLst>
                <a:ext uri="{FF2B5EF4-FFF2-40B4-BE49-F238E27FC236}">
                  <a16:creationId xmlns:a16="http://schemas.microsoft.com/office/drawing/2014/main" id="{6DB14AB7-9CD1-1B06-F308-2169D7145D3D}"/>
                </a:ext>
              </a:extLst>
            </p:cNvPr>
            <p:cNvSpPr txBox="1"/>
            <p:nvPr/>
          </p:nvSpPr>
          <p:spPr>
            <a:xfrm>
              <a:off x="7640320" y="1543880"/>
              <a:ext cx="1371600" cy="307777"/>
            </a:xfrm>
            <a:prstGeom prst="rect">
              <a:avLst/>
            </a:prstGeom>
            <a:solidFill>
              <a:srgbClr val="DDDDDD"/>
            </a:solidFill>
          </p:spPr>
          <p:txBody>
            <a:bodyPr wrap="square" rtlCol="0">
              <a:spAutoFit/>
            </a:bodyPr>
            <a:lstStyle/>
            <a:p>
              <a:r>
                <a:rPr lang="nl-NL" sz="1400" dirty="0" err="1">
                  <a:latin typeface="Consolas" panose="020B0609020204030204" pitchFamily="49" charset="0"/>
                </a:rPr>
                <a:t>rdf:Property</a:t>
              </a:r>
              <a:endParaRPr lang="en-US" sz="1400" dirty="0">
                <a:latin typeface="Consolas" panose="020B0609020204030204" pitchFamily="49" charset="0"/>
              </a:endParaRPr>
            </a:p>
          </p:txBody>
        </p:sp>
        <p:sp>
          <p:nvSpPr>
            <p:cNvPr id="29" name="TextBox 28">
              <a:extLst>
                <a:ext uri="{FF2B5EF4-FFF2-40B4-BE49-F238E27FC236}">
                  <a16:creationId xmlns:a16="http://schemas.microsoft.com/office/drawing/2014/main" id="{A86F699E-692C-4747-2FAF-694699C5AECC}"/>
                </a:ext>
              </a:extLst>
            </p:cNvPr>
            <p:cNvSpPr txBox="1"/>
            <p:nvPr/>
          </p:nvSpPr>
          <p:spPr>
            <a:xfrm>
              <a:off x="5245100" y="5752663"/>
              <a:ext cx="965200" cy="307777"/>
            </a:xfrm>
            <a:prstGeom prst="rect">
              <a:avLst/>
            </a:prstGeom>
            <a:solidFill>
              <a:schemeClr val="bg1"/>
            </a:solidFill>
          </p:spPr>
          <p:txBody>
            <a:bodyPr wrap="square" rtlCol="0">
              <a:spAutoFit/>
            </a:bodyPr>
            <a:lstStyle/>
            <a:p>
              <a:r>
                <a:rPr lang="nl-NL" sz="1400" dirty="0" err="1">
                  <a:latin typeface="Consolas" panose="020B0609020204030204" pitchFamily="49" charset="0"/>
                </a:rPr>
                <a:t>ex:Name</a:t>
              </a:r>
              <a:endParaRPr lang="en-US" sz="1400" dirty="0">
                <a:latin typeface="Consolas" panose="020B0609020204030204" pitchFamily="49" charset="0"/>
              </a:endParaRPr>
            </a:p>
          </p:txBody>
        </p:sp>
      </p:grpSp>
      <p:sp>
        <p:nvSpPr>
          <p:cNvPr id="30" name="Titel 1">
            <a:extLst>
              <a:ext uri="{FF2B5EF4-FFF2-40B4-BE49-F238E27FC236}">
                <a16:creationId xmlns:a16="http://schemas.microsoft.com/office/drawing/2014/main" id="{BEE86B11-F3C6-05B1-6C92-19AF5FF0BBCC}"/>
              </a:ext>
            </a:extLst>
          </p:cNvPr>
          <p:cNvSpPr>
            <a:spLocks noGrp="1"/>
          </p:cNvSpPr>
          <p:nvPr>
            <p:ph type="title"/>
          </p:nvPr>
        </p:nvSpPr>
        <p:spPr>
          <a:xfrm>
            <a:off x="9626600" y="5040206"/>
            <a:ext cx="2308881" cy="2040467"/>
          </a:xfrm>
        </p:spPr>
        <p:txBody>
          <a:bodyPr/>
          <a:lstStyle/>
          <a:p>
            <a:r>
              <a:rPr lang="en-GB" sz="3600" dirty="0"/>
              <a:t>RDF</a:t>
            </a:r>
          </a:p>
        </p:txBody>
      </p:sp>
      <p:sp>
        <p:nvSpPr>
          <p:cNvPr id="31" name="Titel 1">
            <a:extLst>
              <a:ext uri="{FF2B5EF4-FFF2-40B4-BE49-F238E27FC236}">
                <a16:creationId xmlns:a16="http://schemas.microsoft.com/office/drawing/2014/main" id="{9E3A2860-05BD-84B0-5044-665C581178B3}"/>
              </a:ext>
            </a:extLst>
          </p:cNvPr>
          <p:cNvSpPr txBox="1">
            <a:spLocks/>
          </p:cNvSpPr>
          <p:nvPr/>
        </p:nvSpPr>
        <p:spPr>
          <a:xfrm>
            <a:off x="9626600" y="2690501"/>
            <a:ext cx="2308881" cy="2040467"/>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500" b="1" kern="1200">
                <a:solidFill>
                  <a:schemeClr val="tx1"/>
                </a:solidFill>
                <a:latin typeface="+mn-lt"/>
                <a:ea typeface="+mj-ea"/>
                <a:cs typeface="+mj-cs"/>
              </a:defRPr>
            </a:lvl1pPr>
          </a:lstStyle>
          <a:p>
            <a:r>
              <a:rPr lang="en-GB" sz="3600" dirty="0"/>
              <a:t>RDFS</a:t>
            </a:r>
          </a:p>
        </p:txBody>
      </p:sp>
      <p:sp>
        <p:nvSpPr>
          <p:cNvPr id="32" name="Titel 1">
            <a:extLst>
              <a:ext uri="{FF2B5EF4-FFF2-40B4-BE49-F238E27FC236}">
                <a16:creationId xmlns:a16="http://schemas.microsoft.com/office/drawing/2014/main" id="{32C4FC08-D87D-9291-A017-FA75BCC81A74}"/>
              </a:ext>
            </a:extLst>
          </p:cNvPr>
          <p:cNvSpPr txBox="1">
            <a:spLocks/>
          </p:cNvSpPr>
          <p:nvPr/>
        </p:nvSpPr>
        <p:spPr>
          <a:xfrm>
            <a:off x="9626600" y="741680"/>
            <a:ext cx="2565399" cy="2040467"/>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500" b="1" kern="1200">
                <a:solidFill>
                  <a:schemeClr val="tx1"/>
                </a:solidFill>
                <a:latin typeface="+mn-lt"/>
                <a:ea typeface="+mj-ea"/>
                <a:cs typeface="+mj-cs"/>
              </a:defRPr>
            </a:lvl1pPr>
          </a:lstStyle>
          <a:p>
            <a:r>
              <a:rPr lang="en-GB" sz="3600" dirty="0"/>
              <a:t>‘</a:t>
            </a:r>
            <a:r>
              <a:rPr lang="en-GB" sz="3600" dirty="0" err="1"/>
              <a:t>Vocabulaire</a:t>
            </a:r>
            <a:r>
              <a:rPr lang="en-GB" sz="3600" dirty="0"/>
              <a:t>’</a:t>
            </a:r>
          </a:p>
        </p:txBody>
      </p:sp>
    </p:spTree>
    <p:extLst>
      <p:ext uri="{BB962C8B-B14F-4D97-AF65-F5344CB8AC3E}">
        <p14:creationId xmlns:p14="http://schemas.microsoft.com/office/powerpoint/2010/main" val="3549142969"/>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9DA680-F7E3-403E-5A47-9FE91531CFA5}"/>
              </a:ext>
            </a:extLst>
          </p:cNvPr>
          <p:cNvSpPr>
            <a:spLocks noGrp="1"/>
          </p:cNvSpPr>
          <p:nvPr>
            <p:ph type="title"/>
          </p:nvPr>
        </p:nvSpPr>
        <p:spPr/>
        <p:txBody>
          <a:bodyPr/>
          <a:lstStyle/>
          <a:p>
            <a:r>
              <a:rPr lang="en-US" u="sng" dirty="0"/>
              <a:t>S</a:t>
            </a:r>
            <a:r>
              <a:rPr lang="en-US" dirty="0"/>
              <a:t>PARQL </a:t>
            </a:r>
            <a:r>
              <a:rPr lang="en-US" u="sng" dirty="0"/>
              <a:t>P</a:t>
            </a:r>
            <a:r>
              <a:rPr lang="en-US" dirty="0"/>
              <a:t>rotocol </a:t>
            </a:r>
            <a:r>
              <a:rPr lang="en-US" u="sng" dirty="0"/>
              <a:t>a</a:t>
            </a:r>
            <a:r>
              <a:rPr lang="en-US" dirty="0"/>
              <a:t>nd </a:t>
            </a:r>
            <a:r>
              <a:rPr lang="en-US" u="sng" dirty="0"/>
              <a:t>R</a:t>
            </a:r>
            <a:r>
              <a:rPr lang="en-US" dirty="0"/>
              <a:t>DF </a:t>
            </a:r>
            <a:r>
              <a:rPr lang="en-US" u="sng" dirty="0"/>
              <a:t>Q</a:t>
            </a:r>
            <a:r>
              <a:rPr lang="en-US" dirty="0"/>
              <a:t>uery </a:t>
            </a:r>
            <a:r>
              <a:rPr lang="en-US" u="sng" dirty="0"/>
              <a:t>L</a:t>
            </a:r>
            <a:r>
              <a:rPr lang="en-US" dirty="0"/>
              <a:t>anguage</a:t>
            </a:r>
            <a:br>
              <a:rPr lang="en-US" dirty="0"/>
            </a:br>
            <a:r>
              <a:rPr lang="en-US" sz="1600" b="0" dirty="0">
                <a:latin typeface="Consolas" panose="020B0609020204030204" pitchFamily="49" charset="0"/>
                <a:hlinkClick r:id="rId2"/>
              </a:rPr>
              <a:t>https://www.w3.org/TR/sparql11-query/</a:t>
            </a:r>
            <a:r>
              <a:rPr lang="en-US" sz="1600" b="0" dirty="0">
                <a:latin typeface="Consolas" panose="020B0609020204030204" pitchFamily="49" charset="0"/>
              </a:rPr>
              <a:t> </a:t>
            </a:r>
            <a:endParaRPr lang="en-GB" b="0" dirty="0">
              <a:latin typeface="Consolas" panose="020B0609020204030204" pitchFamily="49" charset="0"/>
            </a:endParaRPr>
          </a:p>
        </p:txBody>
      </p:sp>
      <p:sp>
        <p:nvSpPr>
          <p:cNvPr id="3" name="Tijdelijke aanduiding voor voettekst 2">
            <a:extLst>
              <a:ext uri="{FF2B5EF4-FFF2-40B4-BE49-F238E27FC236}">
                <a16:creationId xmlns:a16="http://schemas.microsoft.com/office/drawing/2014/main" id="{57A99101-6AFE-8507-35B6-C523CFA7B5BD}"/>
              </a:ext>
            </a:extLst>
          </p:cNvPr>
          <p:cNvSpPr>
            <a:spLocks noGrp="1"/>
          </p:cNvSpPr>
          <p:nvPr>
            <p:ph type="ftr" sz="quarter" idx="10"/>
          </p:nvPr>
        </p:nvSpPr>
        <p:spPr/>
        <p:txBody>
          <a:bodyPr/>
          <a:lstStyle/>
          <a:p>
            <a:r>
              <a:rPr lang="en-GB" dirty="0"/>
              <a:t>Wat is het</a:t>
            </a:r>
          </a:p>
        </p:txBody>
      </p:sp>
      <p:sp>
        <p:nvSpPr>
          <p:cNvPr id="4" name="Tijdelijke aanduiding voor dianummer 3">
            <a:extLst>
              <a:ext uri="{FF2B5EF4-FFF2-40B4-BE49-F238E27FC236}">
                <a16:creationId xmlns:a16="http://schemas.microsoft.com/office/drawing/2014/main" id="{33E8BFDC-568D-24E4-9E07-6051E07A8AC1}"/>
              </a:ext>
            </a:extLst>
          </p:cNvPr>
          <p:cNvSpPr>
            <a:spLocks noGrp="1"/>
          </p:cNvSpPr>
          <p:nvPr>
            <p:ph type="sldNum" sz="quarter" idx="11"/>
          </p:nvPr>
        </p:nvSpPr>
        <p:spPr/>
        <p:txBody>
          <a:bodyPr/>
          <a:lstStyle/>
          <a:p>
            <a:fld id="{F33A6336-350C-4645-91C3-F74B6FAA3687}" type="slidenum">
              <a:rPr lang="en-GB" smtClean="0"/>
              <a:pPr/>
              <a:t>37</a:t>
            </a:fld>
            <a:endParaRPr lang="en-GB" dirty="0"/>
          </a:p>
        </p:txBody>
      </p:sp>
      <p:sp>
        <p:nvSpPr>
          <p:cNvPr id="5" name="Tijdelijke aanduiding voor tekst 4">
            <a:extLst>
              <a:ext uri="{FF2B5EF4-FFF2-40B4-BE49-F238E27FC236}">
                <a16:creationId xmlns:a16="http://schemas.microsoft.com/office/drawing/2014/main" id="{449873A9-86C4-601B-4C88-9645181D7FAF}"/>
              </a:ext>
            </a:extLst>
          </p:cNvPr>
          <p:cNvSpPr>
            <a:spLocks noGrp="1"/>
          </p:cNvSpPr>
          <p:nvPr>
            <p:ph type="body" sz="quarter" idx="17"/>
          </p:nvPr>
        </p:nvSpPr>
        <p:spPr/>
        <p:txBody>
          <a:bodyPr/>
          <a:lstStyle/>
          <a:p>
            <a:r>
              <a:rPr lang="en-GB" dirty="0"/>
              <a:t>SPARQL</a:t>
            </a:r>
          </a:p>
        </p:txBody>
      </p:sp>
      <p:sp>
        <p:nvSpPr>
          <p:cNvPr id="6" name="Tijdelijke aanduiding voor tekst 5">
            <a:extLst>
              <a:ext uri="{FF2B5EF4-FFF2-40B4-BE49-F238E27FC236}">
                <a16:creationId xmlns:a16="http://schemas.microsoft.com/office/drawing/2014/main" id="{84ABC754-5FAA-A32D-DF93-EDB84AAD0128}"/>
              </a:ext>
            </a:extLst>
          </p:cNvPr>
          <p:cNvSpPr>
            <a:spLocks noGrp="1"/>
          </p:cNvSpPr>
          <p:nvPr>
            <p:ph type="body" sz="quarter" idx="18"/>
          </p:nvPr>
        </p:nvSpPr>
        <p:spPr/>
        <p:txBody>
          <a:bodyPr/>
          <a:lstStyle/>
          <a:p>
            <a:r>
              <a:rPr lang="en-GB" dirty="0"/>
              <a:t>Basis</a:t>
            </a:r>
          </a:p>
        </p:txBody>
      </p:sp>
      <p:sp>
        <p:nvSpPr>
          <p:cNvPr id="7" name="Tijdelijke aanduiding voor tekst 6">
            <a:extLst>
              <a:ext uri="{FF2B5EF4-FFF2-40B4-BE49-F238E27FC236}">
                <a16:creationId xmlns:a16="http://schemas.microsoft.com/office/drawing/2014/main" id="{57F5DF95-0948-FD77-BBC1-426587888FA0}"/>
              </a:ext>
            </a:extLst>
          </p:cNvPr>
          <p:cNvSpPr>
            <a:spLocks noGrp="1"/>
          </p:cNvSpPr>
          <p:nvPr>
            <p:ph type="body" sz="quarter" idx="19"/>
          </p:nvPr>
        </p:nvSpPr>
        <p:spPr/>
        <p:txBody>
          <a:bodyPr/>
          <a:lstStyle/>
          <a:p>
            <a:r>
              <a:rPr lang="en-GB" dirty="0"/>
              <a:t>Match </a:t>
            </a:r>
            <a:r>
              <a:rPr lang="en-GB" dirty="0" err="1"/>
              <a:t>alles</a:t>
            </a:r>
            <a:endParaRPr lang="en-GB" dirty="0"/>
          </a:p>
        </p:txBody>
      </p:sp>
      <p:sp>
        <p:nvSpPr>
          <p:cNvPr id="8" name="Tijdelijke aanduiding voor tekst 7">
            <a:extLst>
              <a:ext uri="{FF2B5EF4-FFF2-40B4-BE49-F238E27FC236}">
                <a16:creationId xmlns:a16="http://schemas.microsoft.com/office/drawing/2014/main" id="{CE845B28-4F17-6AD5-5666-5C94447D6F22}"/>
              </a:ext>
            </a:extLst>
          </p:cNvPr>
          <p:cNvSpPr>
            <a:spLocks noGrp="1"/>
          </p:cNvSpPr>
          <p:nvPr>
            <p:ph type="body" sz="quarter" idx="20"/>
          </p:nvPr>
        </p:nvSpPr>
        <p:spPr/>
        <p:txBody>
          <a:bodyPr/>
          <a:lstStyle/>
          <a:p>
            <a:pPr marL="285750" lvl="1" indent="-285750">
              <a:buFont typeface="Arial" panose="020B0604020202020204" pitchFamily="34" charset="0"/>
              <a:buChar char="•"/>
            </a:pPr>
            <a:r>
              <a:rPr lang="nl-NL" dirty="0">
                <a:effectLst/>
                <a:latin typeface="Calibri" panose="020F0502020204030204" pitchFamily="34" charset="0"/>
              </a:rPr>
              <a:t>W3C-standaard</a:t>
            </a:r>
          </a:p>
          <a:p>
            <a:pPr marL="285750" lvl="1" indent="-285750">
              <a:buFont typeface="Arial" panose="020B0604020202020204" pitchFamily="34" charset="0"/>
              <a:buChar char="•"/>
            </a:pPr>
            <a:r>
              <a:rPr lang="nl-NL" dirty="0">
                <a:latin typeface="Calibri" panose="020F0502020204030204" pitchFamily="34" charset="0"/>
              </a:rPr>
              <a:t>Geïmplanteerd in </a:t>
            </a:r>
            <a:r>
              <a:rPr lang="nl-NL" dirty="0">
                <a:effectLst/>
                <a:latin typeface="Calibri" panose="020F0502020204030204" pitchFamily="34" charset="0"/>
              </a:rPr>
              <a:t>software</a:t>
            </a:r>
          </a:p>
          <a:p>
            <a:pPr marL="285750" lvl="1" indent="-285750">
              <a:buFont typeface="Arial" panose="020B0604020202020204" pitchFamily="34" charset="0"/>
              <a:buChar char="•"/>
            </a:pPr>
            <a:r>
              <a:rPr lang="nl-NL" dirty="0">
                <a:latin typeface="Calibri" panose="020F0502020204030204" pitchFamily="34" charset="0"/>
              </a:rPr>
              <a:t>SQL-achtig</a:t>
            </a:r>
            <a:endParaRPr lang="nl-NL" dirty="0">
              <a:effectLst/>
              <a:latin typeface="Calibri" panose="020F0502020204030204" pitchFamily="34" charset="0"/>
            </a:endParaRPr>
          </a:p>
          <a:p>
            <a:pPr marL="285750" lvl="1" indent="-285750">
              <a:buFont typeface="Arial" panose="020B0604020202020204" pitchFamily="34" charset="0"/>
              <a:buChar char="•"/>
            </a:pPr>
            <a:r>
              <a:rPr lang="nl-NL" dirty="0">
                <a:effectLst/>
                <a:latin typeface="Calibri" panose="020F0502020204030204" pitchFamily="34" charset="0"/>
              </a:rPr>
              <a:t>Querytaal voor </a:t>
            </a:r>
            <a:r>
              <a:rPr lang="nl-NL" dirty="0" err="1">
                <a:effectLst/>
                <a:latin typeface="Calibri" panose="020F0502020204030204" pitchFamily="34" charset="0"/>
              </a:rPr>
              <a:t>Linked</a:t>
            </a:r>
            <a:r>
              <a:rPr lang="nl-NL" dirty="0">
                <a:effectLst/>
                <a:latin typeface="Calibri" panose="020F0502020204030204" pitchFamily="34" charset="0"/>
              </a:rPr>
              <a:t> Data</a:t>
            </a:r>
          </a:p>
          <a:p>
            <a:pPr marL="285750" lvl="1" indent="-285750">
              <a:buFont typeface="Arial" panose="020B0604020202020204" pitchFamily="34" charset="0"/>
              <a:buChar char="•"/>
            </a:pPr>
            <a:r>
              <a:rPr lang="nl-NL" dirty="0">
                <a:effectLst/>
                <a:latin typeface="Calibri" panose="020F0502020204030204" pitchFamily="34" charset="0"/>
              </a:rPr>
              <a:t>Schaalbaar (in geheugen)</a:t>
            </a:r>
          </a:p>
          <a:p>
            <a:pPr marL="285750" lvl="1" indent="-285750">
              <a:buFont typeface="Arial" panose="020B0604020202020204" pitchFamily="34" charset="0"/>
              <a:buChar char="•"/>
            </a:pPr>
            <a:r>
              <a:rPr lang="nl-NL" dirty="0">
                <a:effectLst/>
                <a:latin typeface="Calibri" panose="020F0502020204030204" pitchFamily="34" charset="0"/>
              </a:rPr>
              <a:t>Ondersteunt federatieve </a:t>
            </a:r>
            <a:r>
              <a:rPr lang="nl-NL" dirty="0" err="1">
                <a:effectLst/>
                <a:latin typeface="Calibri" panose="020F0502020204030204" pitchFamily="34" charset="0"/>
              </a:rPr>
              <a:t>queries</a:t>
            </a:r>
            <a:endParaRPr lang="nl-NL" dirty="0">
              <a:effectLst/>
              <a:latin typeface="Calibri" panose="020F0502020204030204" pitchFamily="34" charset="0"/>
            </a:endParaRPr>
          </a:p>
          <a:p>
            <a:pPr marL="285750" lvl="1" indent="-285750">
              <a:buFont typeface="Arial" panose="020B0604020202020204" pitchFamily="34" charset="0"/>
              <a:buChar char="•"/>
            </a:pPr>
            <a:endParaRPr lang="nl-NL" dirty="0">
              <a:effectLst/>
              <a:latin typeface="Calibri" panose="020F0502020204030204" pitchFamily="34" charset="0"/>
            </a:endParaRPr>
          </a:p>
        </p:txBody>
      </p:sp>
      <p:sp>
        <p:nvSpPr>
          <p:cNvPr id="9" name="Tijdelijke aanduiding voor tekst 8">
            <a:extLst>
              <a:ext uri="{FF2B5EF4-FFF2-40B4-BE49-F238E27FC236}">
                <a16:creationId xmlns:a16="http://schemas.microsoft.com/office/drawing/2014/main" id="{A3F5FFC8-C191-4357-A881-4AFCBCD7B55F}"/>
              </a:ext>
            </a:extLst>
          </p:cNvPr>
          <p:cNvSpPr>
            <a:spLocks noGrp="1"/>
          </p:cNvSpPr>
          <p:nvPr>
            <p:ph type="body" sz="quarter" idx="21"/>
          </p:nvPr>
        </p:nvSpPr>
        <p:spPr/>
        <p:txBody>
          <a:bodyPr/>
          <a:lstStyle/>
          <a:p>
            <a:pPr marL="285750" lvl="1" indent="-285750">
              <a:buFont typeface="Arial" panose="020B0604020202020204" pitchFamily="34" charset="0"/>
              <a:buChar char="•"/>
            </a:pPr>
            <a:r>
              <a:rPr lang="nl-NL" sz="1600" dirty="0">
                <a:effectLst/>
                <a:latin typeface="Consolas" panose="020B0609020204030204" pitchFamily="49" charset="0"/>
              </a:rPr>
              <a:t>?</a:t>
            </a:r>
            <a:r>
              <a:rPr lang="nl-NL" dirty="0">
                <a:effectLst/>
                <a:latin typeface="Calibri" panose="020F0502020204030204" pitchFamily="34" charset="0"/>
              </a:rPr>
              <a:t> voor variabelen</a:t>
            </a:r>
          </a:p>
          <a:p>
            <a:pPr marL="285750" lvl="1" indent="-285750">
              <a:buFont typeface="Arial" panose="020B0604020202020204" pitchFamily="34" charset="0"/>
              <a:buChar char="•"/>
            </a:pPr>
            <a:r>
              <a:rPr lang="en-US" sz="1600" dirty="0">
                <a:effectLst/>
                <a:latin typeface="Consolas" panose="020B0609020204030204" pitchFamily="49" charset="0"/>
              </a:rPr>
              <a:t>SELECT</a:t>
            </a:r>
            <a:r>
              <a:rPr lang="en-US" dirty="0">
                <a:effectLst/>
                <a:latin typeface="Calibri" panose="020F0502020204030204" pitchFamily="34" charset="0"/>
              </a:rPr>
              <a:t> </a:t>
            </a:r>
            <a:r>
              <a:rPr lang="en-US" dirty="0" err="1">
                <a:effectLst/>
                <a:latin typeface="Calibri" panose="020F0502020204030204" pitchFamily="34" charset="0"/>
              </a:rPr>
              <a:t>voor</a:t>
            </a:r>
            <a:r>
              <a:rPr lang="en-US" dirty="0">
                <a:effectLst/>
                <a:latin typeface="Calibri" panose="020F0502020204030204" pitchFamily="34" charset="0"/>
              </a:rPr>
              <a:t> </a:t>
            </a:r>
            <a:r>
              <a:rPr lang="en-US" dirty="0" err="1">
                <a:effectLst/>
                <a:latin typeface="Calibri" panose="020F0502020204030204" pitchFamily="34" charset="0"/>
              </a:rPr>
              <a:t>selectie</a:t>
            </a:r>
            <a:r>
              <a:rPr lang="en-US" dirty="0">
                <a:effectLst/>
                <a:latin typeface="Calibri" panose="020F0502020204030204" pitchFamily="34" charset="0"/>
              </a:rPr>
              <a:t>, </a:t>
            </a:r>
            <a:br>
              <a:rPr lang="en-US" dirty="0">
                <a:effectLst/>
                <a:latin typeface="Calibri" panose="020F0502020204030204" pitchFamily="34" charset="0"/>
              </a:rPr>
            </a:br>
            <a:r>
              <a:rPr lang="en-US" sz="1600" dirty="0">
                <a:effectLst/>
                <a:latin typeface="Consolas" panose="020B0609020204030204" pitchFamily="49" charset="0"/>
              </a:rPr>
              <a:t>WHERE</a:t>
            </a:r>
            <a:r>
              <a:rPr lang="en-US" dirty="0">
                <a:effectLst/>
                <a:latin typeface="Consolas" panose="020B0609020204030204" pitchFamily="49" charset="0"/>
              </a:rPr>
              <a:t> </a:t>
            </a:r>
            <a:r>
              <a:rPr lang="en-US" dirty="0" err="1">
                <a:latin typeface="Calibri" panose="020F0502020204030204" pitchFamily="34" charset="0"/>
              </a:rPr>
              <a:t>voor</a:t>
            </a:r>
            <a:r>
              <a:rPr lang="en-US" dirty="0">
                <a:latin typeface="Calibri" panose="020F0502020204030204" pitchFamily="34" charset="0"/>
              </a:rPr>
              <a:t> </a:t>
            </a:r>
            <a:r>
              <a:rPr lang="en-US" dirty="0" err="1">
                <a:latin typeface="Calibri" panose="020F0502020204030204" pitchFamily="34" charset="0"/>
              </a:rPr>
              <a:t>conditie</a:t>
            </a:r>
            <a:endParaRPr lang="en-US" dirty="0">
              <a:effectLst/>
              <a:latin typeface="Calibri" panose="020F0502020204030204" pitchFamily="34" charset="0"/>
            </a:endParaRPr>
          </a:p>
          <a:p>
            <a:pPr marL="285750" lvl="1" indent="-285750">
              <a:buFont typeface="Arial" panose="020B0604020202020204" pitchFamily="34" charset="0"/>
              <a:buChar char="•"/>
            </a:pPr>
            <a:r>
              <a:rPr lang="nl-NL" dirty="0">
                <a:latin typeface="Calibri" panose="020F0502020204030204" pitchFamily="34" charset="0"/>
              </a:rPr>
              <a:t>Alles is </a:t>
            </a:r>
            <a:r>
              <a:rPr lang="nl-NL" dirty="0" err="1">
                <a:latin typeface="Calibri" panose="020F0502020204030204" pitchFamily="34" charset="0"/>
              </a:rPr>
              <a:t>triples</a:t>
            </a:r>
            <a:r>
              <a:rPr lang="nl-NL" dirty="0">
                <a:latin typeface="Calibri" panose="020F0502020204030204" pitchFamily="34" charset="0"/>
              </a:rPr>
              <a:t> dus:</a:t>
            </a:r>
            <a:br>
              <a:rPr lang="nl-NL" dirty="0">
                <a:latin typeface="Calibri" panose="020F0502020204030204" pitchFamily="34" charset="0"/>
              </a:rPr>
            </a:br>
            <a:r>
              <a:rPr lang="nl-NL" dirty="0">
                <a:latin typeface="Calibri" panose="020F0502020204030204" pitchFamily="34" charset="0"/>
              </a:rPr>
              <a:t>“Triple patroon matchen”</a:t>
            </a:r>
          </a:p>
          <a:p>
            <a:pPr marL="285750" lvl="1" indent="-285750">
              <a:buFont typeface="Arial" panose="020B0604020202020204" pitchFamily="34" charset="0"/>
              <a:buChar char="•"/>
            </a:pPr>
            <a:r>
              <a:rPr lang="nl-NL" dirty="0">
                <a:latin typeface="Calibri" panose="020F0502020204030204" pitchFamily="34" charset="0"/>
              </a:rPr>
              <a:t>En variabelen gebruiken voor wat ingevuld moet worden</a:t>
            </a:r>
          </a:p>
        </p:txBody>
      </p:sp>
      <p:sp>
        <p:nvSpPr>
          <p:cNvPr id="10" name="Tijdelijke aanduiding voor tekst 9">
            <a:extLst>
              <a:ext uri="{FF2B5EF4-FFF2-40B4-BE49-F238E27FC236}">
                <a16:creationId xmlns:a16="http://schemas.microsoft.com/office/drawing/2014/main" id="{D181B546-E33C-6545-F4BE-1D7583870786}"/>
              </a:ext>
            </a:extLst>
          </p:cNvPr>
          <p:cNvSpPr>
            <a:spLocks noGrp="1"/>
          </p:cNvSpPr>
          <p:nvPr>
            <p:ph type="body" sz="quarter" idx="22"/>
          </p:nvPr>
        </p:nvSpPr>
        <p:spPr/>
        <p:txBody>
          <a:bodyPr/>
          <a:lstStyle/>
          <a:p>
            <a:pPr lvl="1"/>
            <a:r>
              <a:rPr lang="en-US" sz="1400" dirty="0">
                <a:effectLst/>
                <a:latin typeface="Consolas" panose="020B0609020204030204" pitchFamily="49" charset="0"/>
              </a:rPr>
              <a:t>SELECT * </a:t>
            </a:r>
          </a:p>
          <a:p>
            <a:pPr lvl="1"/>
            <a:r>
              <a:rPr lang="en-US" sz="1400" dirty="0">
                <a:effectLst/>
                <a:latin typeface="Consolas" panose="020B0609020204030204" pitchFamily="49" charset="0"/>
              </a:rPr>
              <a:t>WHERE {</a:t>
            </a:r>
          </a:p>
          <a:p>
            <a:pPr lvl="1"/>
            <a:r>
              <a:rPr lang="en-US" sz="1400" dirty="0">
                <a:effectLst/>
                <a:latin typeface="Consolas" panose="020B0609020204030204" pitchFamily="49" charset="0"/>
              </a:rPr>
              <a:t>  ?subject ?predicate ?object .</a:t>
            </a:r>
          </a:p>
          <a:p>
            <a:pPr lvl="1"/>
            <a:r>
              <a:rPr lang="en-US" sz="1400" dirty="0">
                <a:effectLst/>
                <a:latin typeface="Consolas" panose="020B0609020204030204" pitchFamily="49" charset="0"/>
              </a:rPr>
              <a:t>} </a:t>
            </a:r>
          </a:p>
          <a:p>
            <a:pPr lvl="1"/>
            <a:r>
              <a:rPr lang="en-US" sz="1400" dirty="0">
                <a:effectLst/>
                <a:latin typeface="Consolas" panose="020B0609020204030204" pitchFamily="49" charset="0"/>
              </a:rPr>
              <a:t>LIMIT 10</a:t>
            </a:r>
            <a:endParaRPr lang="nl-NL" sz="1400" dirty="0">
              <a:effectLst/>
              <a:latin typeface="Consolas" panose="020B0609020204030204" pitchFamily="49" charset="0"/>
            </a:endParaRPr>
          </a:p>
        </p:txBody>
      </p:sp>
      <p:pic>
        <p:nvPicPr>
          <p:cNvPr id="12" name="Picture 11" descr="A blue and white logo&#10;&#10;Description automatically generated">
            <a:extLst>
              <a:ext uri="{FF2B5EF4-FFF2-40B4-BE49-F238E27FC236}">
                <a16:creationId xmlns:a16="http://schemas.microsoft.com/office/drawing/2014/main" id="{DF3D7601-38F3-EAEE-41F9-D769906D4129}"/>
              </a:ext>
            </a:extLst>
          </p:cNvPr>
          <p:cNvPicPr>
            <a:picLocks noChangeAspect="1"/>
          </p:cNvPicPr>
          <p:nvPr/>
        </p:nvPicPr>
        <p:blipFill>
          <a:blip r:embed="rId3"/>
          <a:stretch>
            <a:fillRect/>
          </a:stretch>
        </p:blipFill>
        <p:spPr>
          <a:xfrm>
            <a:off x="10946350" y="5591141"/>
            <a:ext cx="1027660" cy="1027660"/>
          </a:xfrm>
          <a:prstGeom prst="rect">
            <a:avLst/>
          </a:prstGeom>
        </p:spPr>
      </p:pic>
    </p:spTree>
    <p:extLst>
      <p:ext uri="{BB962C8B-B14F-4D97-AF65-F5344CB8AC3E}">
        <p14:creationId xmlns:p14="http://schemas.microsoft.com/office/powerpoint/2010/main" val="4072259168"/>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D9C174-207D-C176-32A7-FEA3B126C8BC}"/>
              </a:ext>
            </a:extLst>
          </p:cNvPr>
          <p:cNvPicPr>
            <a:picLocks noChangeAspect="1"/>
          </p:cNvPicPr>
          <p:nvPr/>
        </p:nvPicPr>
        <p:blipFill>
          <a:blip r:embed="rId2"/>
          <a:stretch>
            <a:fillRect/>
          </a:stretch>
        </p:blipFill>
        <p:spPr>
          <a:xfrm>
            <a:off x="129166" y="1843201"/>
            <a:ext cx="9835908" cy="4511676"/>
          </a:xfrm>
          <a:prstGeom prst="rect">
            <a:avLst/>
          </a:prstGeom>
        </p:spPr>
      </p:pic>
      <p:sp>
        <p:nvSpPr>
          <p:cNvPr id="2" name="Tijdelijke aanduiding voor voettekst 1">
            <a:extLst>
              <a:ext uri="{FF2B5EF4-FFF2-40B4-BE49-F238E27FC236}">
                <a16:creationId xmlns:a16="http://schemas.microsoft.com/office/drawing/2014/main" id="{09470C57-00BF-4A20-BCEF-38B0E0E3E77F}"/>
              </a:ext>
            </a:extLst>
          </p:cNvPr>
          <p:cNvSpPr>
            <a:spLocks noGrp="1"/>
          </p:cNvSpPr>
          <p:nvPr>
            <p:ph type="ftr" sz="quarter" idx="10"/>
          </p:nvPr>
        </p:nvSpPr>
        <p:spPr/>
        <p:txBody>
          <a:bodyPr/>
          <a:lstStyle/>
          <a:p>
            <a:r>
              <a:rPr lang="en-GB" dirty="0"/>
              <a:t>Wat is het</a:t>
            </a:r>
          </a:p>
        </p:txBody>
      </p:sp>
      <p:sp>
        <p:nvSpPr>
          <p:cNvPr id="3" name="Tijdelijke aanduiding voor dianummer 2">
            <a:extLst>
              <a:ext uri="{FF2B5EF4-FFF2-40B4-BE49-F238E27FC236}">
                <a16:creationId xmlns:a16="http://schemas.microsoft.com/office/drawing/2014/main" id="{DEB16969-7199-D2BF-BDEF-A0A5A2439F42}"/>
              </a:ext>
            </a:extLst>
          </p:cNvPr>
          <p:cNvSpPr>
            <a:spLocks noGrp="1"/>
          </p:cNvSpPr>
          <p:nvPr>
            <p:ph type="sldNum" sz="quarter" idx="11"/>
          </p:nvPr>
        </p:nvSpPr>
        <p:spPr/>
        <p:txBody>
          <a:bodyPr/>
          <a:lstStyle/>
          <a:p>
            <a:fld id="{F33A6336-350C-4645-91C3-F74B6FAA3687}" type="slidenum">
              <a:rPr lang="en-GB" smtClean="0"/>
              <a:pPr/>
              <a:t>38</a:t>
            </a:fld>
            <a:endParaRPr lang="en-GB" dirty="0"/>
          </a:p>
        </p:txBody>
      </p:sp>
      <p:sp>
        <p:nvSpPr>
          <p:cNvPr id="9" name="Titel 8">
            <a:extLst>
              <a:ext uri="{FF2B5EF4-FFF2-40B4-BE49-F238E27FC236}">
                <a16:creationId xmlns:a16="http://schemas.microsoft.com/office/drawing/2014/main" id="{2279A034-8885-1AEB-A574-505B11FB4E11}"/>
              </a:ext>
            </a:extLst>
          </p:cNvPr>
          <p:cNvSpPr>
            <a:spLocks noGrp="1"/>
          </p:cNvSpPr>
          <p:nvPr>
            <p:ph type="title"/>
          </p:nvPr>
        </p:nvSpPr>
        <p:spPr/>
        <p:txBody>
          <a:bodyPr/>
          <a:lstStyle/>
          <a:p>
            <a:r>
              <a:rPr lang="nl-NL" dirty="0"/>
              <a:t>SPARQL</a:t>
            </a:r>
          </a:p>
        </p:txBody>
      </p:sp>
      <p:sp>
        <p:nvSpPr>
          <p:cNvPr id="4" name="Tijdelijke aanduiding voor tekst 5">
            <a:extLst>
              <a:ext uri="{FF2B5EF4-FFF2-40B4-BE49-F238E27FC236}">
                <a16:creationId xmlns:a16="http://schemas.microsoft.com/office/drawing/2014/main" id="{46DE0072-3E66-379E-3404-8F58EA5E8007}"/>
              </a:ext>
            </a:extLst>
          </p:cNvPr>
          <p:cNvSpPr txBox="1">
            <a:spLocks/>
          </p:cNvSpPr>
          <p:nvPr/>
        </p:nvSpPr>
        <p:spPr>
          <a:xfrm>
            <a:off x="7706359" y="1087738"/>
            <a:ext cx="4379673" cy="442595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sz="24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1800" b="0" kern="1200">
                <a:solidFill>
                  <a:schemeClr val="tx1"/>
                </a:solidFill>
                <a:latin typeface="+mn-lt"/>
                <a:ea typeface="+mn-ea"/>
                <a:cs typeface="+mn-cs"/>
              </a:defRPr>
            </a:lvl2pPr>
            <a:lvl3pPr marL="0" indent="0" algn="l" defTabSz="914400" rtl="0" eaLnBrk="1" latinLnBrk="0" hangingPunct="1">
              <a:lnSpc>
                <a:spcPct val="100000"/>
              </a:lnSpc>
              <a:spcBef>
                <a:spcPts val="1400"/>
              </a:spcBef>
              <a:spcAft>
                <a:spcPts val="0"/>
              </a:spcAft>
              <a:buFont typeface="Arial" panose="020B0604020202020204" pitchFamily="34" charset="0"/>
              <a:buNone/>
              <a:defRPr sz="1600" b="0" kern="1200">
                <a:solidFill>
                  <a:schemeClr val="tx1"/>
                </a:solidFill>
                <a:latin typeface="+mn-lt"/>
                <a:ea typeface="+mn-ea"/>
                <a:cs typeface="+mn-cs"/>
              </a:defRPr>
            </a:lvl3pPr>
            <a:lvl4pPr marL="144000" indent="-144000" algn="l" defTabSz="914400" rtl="0" eaLnBrk="1" latinLnBrk="0" hangingPunct="1">
              <a:lnSpc>
                <a:spcPct val="100000"/>
              </a:lnSpc>
              <a:spcBef>
                <a:spcPts val="800"/>
              </a:spcBef>
              <a:spcAft>
                <a:spcPts val="0"/>
              </a:spcAft>
              <a:buFont typeface="Arial" panose="020B0604020202020204" pitchFamily="34" charset="0"/>
              <a:buChar char="•"/>
              <a:defRPr sz="1600" b="0" kern="1200">
                <a:solidFill>
                  <a:schemeClr val="tx1"/>
                </a:solidFill>
                <a:latin typeface="+mn-lt"/>
                <a:ea typeface="+mn-ea"/>
                <a:cs typeface="+mn-cs"/>
              </a:defRPr>
            </a:lvl4pPr>
            <a:lvl5pPr marL="288000" indent="-144000" algn="l" defTabSz="914400" rtl="0" eaLnBrk="1" latinLnBrk="0" hangingPunct="1">
              <a:lnSpc>
                <a:spcPct val="100000"/>
              </a:lnSpc>
              <a:spcBef>
                <a:spcPts val="0"/>
              </a:spcBef>
              <a:spcAft>
                <a:spcPts val="0"/>
              </a:spcAft>
              <a:buFont typeface="Systeemlettertype regulier"/>
              <a:buChar char="-"/>
              <a:tabLst/>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000" b="0" dirty="0">
                <a:solidFill>
                  <a:schemeClr val="accent2"/>
                </a:solidFill>
              </a:rPr>
              <a:t>?wie </a:t>
            </a:r>
            <a:r>
              <a:rPr lang="nl-NL" sz="2000" b="0" dirty="0"/>
              <a:t>● </a:t>
            </a:r>
            <a:r>
              <a:rPr lang="nl-NL" sz="2000" b="0" dirty="0" err="1"/>
              <a:t>woontIn</a:t>
            </a:r>
            <a:r>
              <a:rPr lang="nl-NL" sz="2000" b="0" dirty="0"/>
              <a:t> ● Alkmaar</a:t>
            </a:r>
            <a:br>
              <a:rPr lang="nl-NL" sz="2000" b="0" dirty="0"/>
            </a:br>
            <a:endParaRPr lang="nl-NL" sz="2000" b="0" dirty="0"/>
          </a:p>
          <a:p>
            <a:r>
              <a:rPr lang="nl-NL" sz="2000" b="0" dirty="0">
                <a:solidFill>
                  <a:schemeClr val="accent2"/>
                </a:solidFill>
              </a:rPr>
              <a:t>?wie </a:t>
            </a:r>
            <a:r>
              <a:rPr lang="nl-NL" sz="2000" b="0" dirty="0"/>
              <a:t>● leest ● Siegfried</a:t>
            </a:r>
          </a:p>
          <a:p>
            <a:endParaRPr lang="nl-NL" sz="2000" b="0" dirty="0"/>
          </a:p>
          <a:p>
            <a:r>
              <a:rPr lang="nl-NL" sz="2000" b="0" dirty="0">
                <a:solidFill>
                  <a:schemeClr val="accent2"/>
                </a:solidFill>
              </a:rPr>
              <a:t>?welke </a:t>
            </a:r>
            <a:r>
              <a:rPr lang="nl-NL" sz="2000" b="0" dirty="0"/>
              <a:t>● </a:t>
            </a:r>
            <a:r>
              <a:rPr lang="nl-NL" sz="2000" b="0" dirty="0" err="1"/>
              <a:t>isEen</a:t>
            </a:r>
            <a:r>
              <a:rPr lang="nl-NL" sz="2000" b="0" dirty="0"/>
              <a:t> ● Provincie</a:t>
            </a:r>
          </a:p>
          <a:p>
            <a:endParaRPr lang="nl-NL" sz="2000" b="0" dirty="0"/>
          </a:p>
          <a:p>
            <a:r>
              <a:rPr lang="nl-NL" sz="2000" b="0" dirty="0">
                <a:solidFill>
                  <a:schemeClr val="accent2"/>
                </a:solidFill>
              </a:rPr>
              <a:t>?welke </a:t>
            </a:r>
            <a:r>
              <a:rPr lang="nl-NL" sz="2000" b="0" dirty="0"/>
              <a:t>● bevat ● Alkmaar </a:t>
            </a:r>
          </a:p>
          <a:p>
            <a:endParaRPr lang="nl-NL" sz="2000" b="0" dirty="0"/>
          </a:p>
          <a:p>
            <a:endParaRPr lang="nl-NL" sz="2000" b="0" dirty="0"/>
          </a:p>
        </p:txBody>
      </p:sp>
      <p:grpSp>
        <p:nvGrpSpPr>
          <p:cNvPr id="5" name="Group 4">
            <a:extLst>
              <a:ext uri="{FF2B5EF4-FFF2-40B4-BE49-F238E27FC236}">
                <a16:creationId xmlns:a16="http://schemas.microsoft.com/office/drawing/2014/main" id="{5C590B7C-3769-7263-A8A4-30230961755C}"/>
              </a:ext>
            </a:extLst>
          </p:cNvPr>
          <p:cNvGrpSpPr/>
          <p:nvPr/>
        </p:nvGrpSpPr>
        <p:grpSpPr>
          <a:xfrm>
            <a:off x="12441035" y="1527430"/>
            <a:ext cx="10496089" cy="4812406"/>
            <a:chOff x="86475" y="1297695"/>
            <a:chExt cx="10496089" cy="4812406"/>
          </a:xfrm>
        </p:grpSpPr>
        <p:sp>
          <p:nvSpPr>
            <p:cNvPr id="13" name="Traan 5">
              <a:extLst>
                <a:ext uri="{FF2B5EF4-FFF2-40B4-BE49-F238E27FC236}">
                  <a16:creationId xmlns:a16="http://schemas.microsoft.com/office/drawing/2014/main" id="{E979F8C8-11F4-3EEF-06F6-FCF6755F8642}"/>
                </a:ext>
              </a:extLst>
            </p:cNvPr>
            <p:cNvSpPr/>
            <p:nvPr/>
          </p:nvSpPr>
          <p:spPr>
            <a:xfrm>
              <a:off x="2975520" y="2198184"/>
              <a:ext cx="992909" cy="992909"/>
            </a:xfrm>
            <a:prstGeom prst="teardrop">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i="1" dirty="0"/>
                <a:t>naam:</a:t>
              </a:r>
              <a:br>
                <a:rPr lang="nl-NL" sz="1100" dirty="0"/>
              </a:br>
              <a:r>
                <a:rPr lang="nl-NL" sz="1100" dirty="0"/>
                <a:t>Alkmaar</a:t>
              </a:r>
            </a:p>
          </p:txBody>
        </p:sp>
        <p:sp>
          <p:nvSpPr>
            <p:cNvPr id="14" name="Traan 6">
              <a:extLst>
                <a:ext uri="{FF2B5EF4-FFF2-40B4-BE49-F238E27FC236}">
                  <a16:creationId xmlns:a16="http://schemas.microsoft.com/office/drawing/2014/main" id="{05EDD423-4019-BAD1-2F9D-074D0D847DD1}"/>
                </a:ext>
              </a:extLst>
            </p:cNvPr>
            <p:cNvSpPr/>
            <p:nvPr/>
          </p:nvSpPr>
          <p:spPr>
            <a:xfrm>
              <a:off x="2979477" y="4124283"/>
              <a:ext cx="992909" cy="992909"/>
            </a:xfrm>
            <a:prstGeom prst="teardrop">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i="1" dirty="0"/>
                <a:t>naam:</a:t>
              </a:r>
              <a:br>
                <a:rPr lang="nl-NL" sz="1100" dirty="0"/>
              </a:br>
              <a:r>
                <a:rPr lang="nl-NL" sz="1100" dirty="0"/>
                <a:t>Haarlem</a:t>
              </a:r>
            </a:p>
          </p:txBody>
        </p:sp>
        <p:sp>
          <p:nvSpPr>
            <p:cNvPr id="15" name="Traan 7">
              <a:extLst>
                <a:ext uri="{FF2B5EF4-FFF2-40B4-BE49-F238E27FC236}">
                  <a16:creationId xmlns:a16="http://schemas.microsoft.com/office/drawing/2014/main" id="{F743E931-DC61-0FDA-8F5C-BBD43E86524E}"/>
                </a:ext>
              </a:extLst>
            </p:cNvPr>
            <p:cNvSpPr/>
            <p:nvPr/>
          </p:nvSpPr>
          <p:spPr>
            <a:xfrm>
              <a:off x="1631565" y="3131374"/>
              <a:ext cx="992909" cy="992909"/>
            </a:xfrm>
            <a:prstGeom prst="teardrop">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a:solidFill>
                    <a:srgbClr val="000000"/>
                  </a:solidFill>
                </a:rPr>
                <a:t>?welke</a:t>
              </a:r>
              <a:endParaRPr lang="nl-NL" sz="1100" dirty="0">
                <a:solidFill>
                  <a:srgbClr val="000000"/>
                </a:solidFill>
              </a:endParaRPr>
            </a:p>
          </p:txBody>
        </p:sp>
        <p:sp>
          <p:nvSpPr>
            <p:cNvPr id="16" name="Traan 8">
              <a:extLst>
                <a:ext uri="{FF2B5EF4-FFF2-40B4-BE49-F238E27FC236}">
                  <a16:creationId xmlns:a16="http://schemas.microsoft.com/office/drawing/2014/main" id="{35270C56-6195-D22A-AF80-B0AB0A2F2C90}"/>
                </a:ext>
              </a:extLst>
            </p:cNvPr>
            <p:cNvSpPr/>
            <p:nvPr/>
          </p:nvSpPr>
          <p:spPr>
            <a:xfrm>
              <a:off x="5907642" y="1297695"/>
              <a:ext cx="992909" cy="992909"/>
            </a:xfrm>
            <a:prstGeom prst="teardrop">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dirty="0">
                  <a:solidFill>
                    <a:srgbClr val="000000"/>
                  </a:solidFill>
                </a:rPr>
                <a:t>?wie</a:t>
              </a:r>
            </a:p>
          </p:txBody>
        </p:sp>
        <p:sp>
          <p:nvSpPr>
            <p:cNvPr id="17" name="Traan 9">
              <a:extLst>
                <a:ext uri="{FF2B5EF4-FFF2-40B4-BE49-F238E27FC236}">
                  <a16:creationId xmlns:a16="http://schemas.microsoft.com/office/drawing/2014/main" id="{46099D05-D41D-1BD0-7901-E136673B9D5D}"/>
                </a:ext>
              </a:extLst>
            </p:cNvPr>
            <p:cNvSpPr/>
            <p:nvPr/>
          </p:nvSpPr>
          <p:spPr>
            <a:xfrm>
              <a:off x="5907641" y="5117192"/>
              <a:ext cx="992909" cy="992909"/>
            </a:xfrm>
            <a:prstGeom prst="teardrop">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i="1" dirty="0">
                  <a:solidFill>
                    <a:srgbClr val="000000"/>
                  </a:solidFill>
                </a:rPr>
                <a:t>voornaam:</a:t>
              </a:r>
              <a:br>
                <a:rPr lang="nl-NL" sz="1100" dirty="0">
                  <a:solidFill>
                    <a:srgbClr val="000000"/>
                  </a:solidFill>
                </a:rPr>
              </a:br>
              <a:r>
                <a:rPr lang="nl-NL" sz="1100" dirty="0">
                  <a:solidFill>
                    <a:srgbClr val="000000"/>
                  </a:solidFill>
                </a:rPr>
                <a:t>Harry</a:t>
              </a:r>
              <a:br>
                <a:rPr lang="nl-NL" sz="1100" dirty="0">
                  <a:solidFill>
                    <a:srgbClr val="000000"/>
                  </a:solidFill>
                </a:rPr>
              </a:br>
              <a:r>
                <a:rPr lang="nl-NL" sz="1100" i="1" dirty="0">
                  <a:solidFill>
                    <a:srgbClr val="000000"/>
                  </a:solidFill>
                </a:rPr>
                <a:t>naam:</a:t>
              </a:r>
              <a:br>
                <a:rPr lang="nl-NL" sz="1100" dirty="0">
                  <a:solidFill>
                    <a:srgbClr val="000000"/>
                  </a:solidFill>
                </a:rPr>
              </a:br>
              <a:r>
                <a:rPr lang="nl-NL" sz="1100" dirty="0">
                  <a:solidFill>
                    <a:srgbClr val="000000"/>
                  </a:solidFill>
                </a:rPr>
                <a:t>Mulisch</a:t>
              </a:r>
            </a:p>
          </p:txBody>
        </p:sp>
        <p:sp>
          <p:nvSpPr>
            <p:cNvPr id="18" name="Traan 10">
              <a:extLst>
                <a:ext uri="{FF2B5EF4-FFF2-40B4-BE49-F238E27FC236}">
                  <a16:creationId xmlns:a16="http://schemas.microsoft.com/office/drawing/2014/main" id="{55B0C4D7-9F16-6C0B-170A-26F1AD18AAA4}"/>
                </a:ext>
              </a:extLst>
            </p:cNvPr>
            <p:cNvSpPr/>
            <p:nvPr/>
          </p:nvSpPr>
          <p:spPr>
            <a:xfrm>
              <a:off x="7479579" y="5117191"/>
              <a:ext cx="992909" cy="992909"/>
            </a:xfrm>
            <a:prstGeom prst="teardrop">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i="1" dirty="0">
                  <a:solidFill>
                    <a:schemeClr val="tx1"/>
                  </a:solidFill>
                </a:rPr>
                <a:t>titel:</a:t>
              </a:r>
              <a:br>
                <a:rPr lang="nl-NL" sz="1100" dirty="0">
                  <a:solidFill>
                    <a:schemeClr val="tx1"/>
                  </a:solidFill>
                </a:rPr>
              </a:br>
              <a:r>
                <a:rPr lang="nl-NL" sz="1100" dirty="0">
                  <a:solidFill>
                    <a:schemeClr val="tx1"/>
                  </a:solidFill>
                </a:rPr>
                <a:t>Siegfried</a:t>
              </a:r>
            </a:p>
          </p:txBody>
        </p:sp>
        <p:sp>
          <p:nvSpPr>
            <p:cNvPr id="19" name="Traan 11">
              <a:extLst>
                <a:ext uri="{FF2B5EF4-FFF2-40B4-BE49-F238E27FC236}">
                  <a16:creationId xmlns:a16="http://schemas.microsoft.com/office/drawing/2014/main" id="{E9E1407D-C77B-54F5-C430-B1084EEDBE55}"/>
                </a:ext>
              </a:extLst>
            </p:cNvPr>
            <p:cNvSpPr/>
            <p:nvPr/>
          </p:nvSpPr>
          <p:spPr>
            <a:xfrm>
              <a:off x="5907642" y="2969795"/>
              <a:ext cx="992909" cy="992909"/>
            </a:xfrm>
            <a:prstGeom prst="teardrop">
              <a:avLst/>
            </a:prstGeom>
            <a:noFill/>
            <a:ln w="57150">
              <a:solidFill>
                <a:schemeClr val="bg1"/>
              </a:solid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dirty="0">
                  <a:solidFill>
                    <a:schemeClr val="tx1"/>
                  </a:solidFill>
                </a:rPr>
                <a:t>Persoon</a:t>
              </a:r>
            </a:p>
          </p:txBody>
        </p:sp>
        <p:sp>
          <p:nvSpPr>
            <p:cNvPr id="20" name="Traan 12">
              <a:extLst>
                <a:ext uri="{FF2B5EF4-FFF2-40B4-BE49-F238E27FC236}">
                  <a16:creationId xmlns:a16="http://schemas.microsoft.com/office/drawing/2014/main" id="{42F74A88-7607-F202-258B-0BFE47E52DED}"/>
                </a:ext>
              </a:extLst>
            </p:cNvPr>
            <p:cNvSpPr/>
            <p:nvPr/>
          </p:nvSpPr>
          <p:spPr>
            <a:xfrm>
              <a:off x="9589655" y="5117190"/>
              <a:ext cx="992909" cy="992909"/>
            </a:xfrm>
            <a:prstGeom prst="teardrop">
              <a:avLst/>
            </a:prstGeom>
            <a:noFill/>
            <a:ln w="57150">
              <a:solidFill>
                <a:schemeClr val="bg1"/>
              </a:solid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dirty="0">
                  <a:solidFill>
                    <a:schemeClr val="tx1"/>
                  </a:solidFill>
                </a:rPr>
                <a:t>Boek</a:t>
              </a:r>
            </a:p>
          </p:txBody>
        </p:sp>
        <p:sp>
          <p:nvSpPr>
            <p:cNvPr id="21" name="Traan 13">
              <a:extLst>
                <a:ext uri="{FF2B5EF4-FFF2-40B4-BE49-F238E27FC236}">
                  <a16:creationId xmlns:a16="http://schemas.microsoft.com/office/drawing/2014/main" id="{EF2644FB-8D92-888E-2CA3-857381A381AD}"/>
                </a:ext>
              </a:extLst>
            </p:cNvPr>
            <p:cNvSpPr/>
            <p:nvPr/>
          </p:nvSpPr>
          <p:spPr>
            <a:xfrm>
              <a:off x="4418279" y="2985966"/>
              <a:ext cx="992909" cy="992909"/>
            </a:xfrm>
            <a:prstGeom prst="teardrop">
              <a:avLst/>
            </a:prstGeom>
            <a:noFill/>
            <a:ln w="57150">
              <a:solidFill>
                <a:schemeClr val="tx1"/>
              </a:solid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dirty="0">
                  <a:solidFill>
                    <a:schemeClr val="tx1"/>
                  </a:solidFill>
                </a:rPr>
                <a:t>Plaats</a:t>
              </a:r>
            </a:p>
          </p:txBody>
        </p:sp>
        <p:sp>
          <p:nvSpPr>
            <p:cNvPr id="22" name="Traan 14">
              <a:extLst>
                <a:ext uri="{FF2B5EF4-FFF2-40B4-BE49-F238E27FC236}">
                  <a16:creationId xmlns:a16="http://schemas.microsoft.com/office/drawing/2014/main" id="{64A5CC2B-1957-71C5-E358-53CA8F5F4587}"/>
                </a:ext>
              </a:extLst>
            </p:cNvPr>
            <p:cNvSpPr/>
            <p:nvPr/>
          </p:nvSpPr>
          <p:spPr>
            <a:xfrm>
              <a:off x="86475" y="3131374"/>
              <a:ext cx="992909" cy="992909"/>
            </a:xfrm>
            <a:prstGeom prst="teardrop">
              <a:avLst/>
            </a:prstGeom>
            <a:noFill/>
            <a:ln w="57150">
              <a:solidFill>
                <a:schemeClr val="tx1"/>
              </a:solid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nl-NL" sz="1100" dirty="0">
                  <a:solidFill>
                    <a:schemeClr val="tx1"/>
                  </a:solidFill>
                </a:rPr>
                <a:t>Provincie</a:t>
              </a:r>
            </a:p>
          </p:txBody>
        </p:sp>
        <p:cxnSp>
          <p:nvCxnSpPr>
            <p:cNvPr id="23" name="Rechte verbindingslijn met pijl 16">
              <a:extLst>
                <a:ext uri="{FF2B5EF4-FFF2-40B4-BE49-F238E27FC236}">
                  <a16:creationId xmlns:a16="http://schemas.microsoft.com/office/drawing/2014/main" id="{E8D6F286-A5D8-47A1-AA74-A4E4FB81799F}"/>
                </a:ext>
              </a:extLst>
            </p:cNvPr>
            <p:cNvCxnSpPr>
              <a:cxnSpLocks/>
              <a:stCxn id="13" idx="1"/>
              <a:endCxn id="21" idx="5"/>
            </p:cNvCxnSpPr>
            <p:nvPr/>
          </p:nvCxnSpPr>
          <p:spPr>
            <a:xfrm>
              <a:off x="3823021" y="3045685"/>
              <a:ext cx="740666" cy="85689"/>
            </a:xfrm>
            <a:prstGeom prst="straightConnector1">
              <a:avLst/>
            </a:prstGeom>
            <a:ln w="19050">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4" name="Rechte verbindingslijn met pijl 19">
              <a:extLst>
                <a:ext uri="{FF2B5EF4-FFF2-40B4-BE49-F238E27FC236}">
                  <a16:creationId xmlns:a16="http://schemas.microsoft.com/office/drawing/2014/main" id="{BFEC87A3-97F3-1536-53A1-378D17876725}"/>
                </a:ext>
              </a:extLst>
            </p:cNvPr>
            <p:cNvCxnSpPr>
              <a:cxnSpLocks/>
              <a:stCxn id="14" idx="7"/>
              <a:endCxn id="21" idx="3"/>
            </p:cNvCxnSpPr>
            <p:nvPr/>
          </p:nvCxnSpPr>
          <p:spPr>
            <a:xfrm flipV="1">
              <a:off x="3972386" y="3833467"/>
              <a:ext cx="591301" cy="290816"/>
            </a:xfrm>
            <a:prstGeom prst="straightConnector1">
              <a:avLst/>
            </a:prstGeom>
            <a:ln w="19050">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5" name="Rechte verbindingslijn met pijl 22">
              <a:extLst>
                <a:ext uri="{FF2B5EF4-FFF2-40B4-BE49-F238E27FC236}">
                  <a16:creationId xmlns:a16="http://schemas.microsoft.com/office/drawing/2014/main" id="{FB30B3BD-E568-E5A8-58A5-01455436220A}"/>
                </a:ext>
              </a:extLst>
            </p:cNvPr>
            <p:cNvCxnSpPr>
              <a:cxnSpLocks/>
              <a:stCxn id="15" idx="4"/>
              <a:endCxn id="22" idx="0"/>
            </p:cNvCxnSpPr>
            <p:nvPr/>
          </p:nvCxnSpPr>
          <p:spPr>
            <a:xfrm flipH="1">
              <a:off x="1079384" y="3627829"/>
              <a:ext cx="552181" cy="0"/>
            </a:xfrm>
            <a:prstGeom prst="straightConnector1">
              <a:avLst/>
            </a:prstGeom>
            <a:ln w="19050">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6" name="Rechte verbindingslijn met pijl 25">
              <a:extLst>
                <a:ext uri="{FF2B5EF4-FFF2-40B4-BE49-F238E27FC236}">
                  <a16:creationId xmlns:a16="http://schemas.microsoft.com/office/drawing/2014/main" id="{5D92367E-8B8E-F96C-A686-8EB31AD3CC77}"/>
                </a:ext>
              </a:extLst>
            </p:cNvPr>
            <p:cNvCxnSpPr>
              <a:cxnSpLocks/>
              <a:stCxn id="18" idx="0"/>
              <a:endCxn id="20" idx="4"/>
            </p:cNvCxnSpPr>
            <p:nvPr/>
          </p:nvCxnSpPr>
          <p:spPr>
            <a:xfrm flipV="1">
              <a:off x="8472488" y="5613645"/>
              <a:ext cx="1117167" cy="1"/>
            </a:xfrm>
            <a:prstGeom prst="straightConnector1">
              <a:avLst/>
            </a:prstGeom>
            <a:ln w="19050">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7" name="Rechte verbindingslijn met pijl 28">
              <a:extLst>
                <a:ext uri="{FF2B5EF4-FFF2-40B4-BE49-F238E27FC236}">
                  <a16:creationId xmlns:a16="http://schemas.microsoft.com/office/drawing/2014/main" id="{0B3D1ADE-DA0F-1701-D78C-BC0E0B225E4B}"/>
                </a:ext>
              </a:extLst>
            </p:cNvPr>
            <p:cNvCxnSpPr>
              <a:cxnSpLocks/>
              <a:stCxn id="17" idx="6"/>
              <a:endCxn id="19" idx="2"/>
            </p:cNvCxnSpPr>
            <p:nvPr/>
          </p:nvCxnSpPr>
          <p:spPr>
            <a:xfrm flipV="1">
              <a:off x="6404096" y="3962704"/>
              <a:ext cx="1" cy="1154488"/>
            </a:xfrm>
            <a:prstGeom prst="straightConnector1">
              <a:avLst/>
            </a:prstGeom>
            <a:ln w="19050">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8" name="Rechte verbindingslijn met pijl 31">
              <a:extLst>
                <a:ext uri="{FF2B5EF4-FFF2-40B4-BE49-F238E27FC236}">
                  <a16:creationId xmlns:a16="http://schemas.microsoft.com/office/drawing/2014/main" id="{B5EDC095-17C8-9EE8-5EA6-4A04680E111D}"/>
                </a:ext>
              </a:extLst>
            </p:cNvPr>
            <p:cNvCxnSpPr>
              <a:cxnSpLocks/>
              <a:stCxn id="16" idx="2"/>
              <a:endCxn id="19" idx="6"/>
            </p:cNvCxnSpPr>
            <p:nvPr/>
          </p:nvCxnSpPr>
          <p:spPr>
            <a:xfrm>
              <a:off x="6404097" y="2290604"/>
              <a:ext cx="0" cy="679191"/>
            </a:xfrm>
            <a:prstGeom prst="straightConnector1">
              <a:avLst/>
            </a:prstGeom>
            <a:ln w="19050">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9" name="Rechte verbindingslijn met pijl 41">
              <a:extLst>
                <a:ext uri="{FF2B5EF4-FFF2-40B4-BE49-F238E27FC236}">
                  <a16:creationId xmlns:a16="http://schemas.microsoft.com/office/drawing/2014/main" id="{16B0DD19-5A66-8380-B040-82059DBD7AF7}"/>
                </a:ext>
              </a:extLst>
            </p:cNvPr>
            <p:cNvCxnSpPr>
              <a:cxnSpLocks/>
              <a:stCxn id="15" idx="0"/>
              <a:endCxn id="13" idx="3"/>
            </p:cNvCxnSpPr>
            <p:nvPr/>
          </p:nvCxnSpPr>
          <p:spPr>
            <a:xfrm flipV="1">
              <a:off x="2624474" y="3045685"/>
              <a:ext cx="496454" cy="582144"/>
            </a:xfrm>
            <a:prstGeom prst="straightConnector1">
              <a:avLst/>
            </a:prstGeom>
            <a:ln w="19050">
              <a:solidFill>
                <a:schemeClr val="tx1"/>
              </a:solidFill>
              <a:prstDash val="solid"/>
              <a:tailEnd type="diamond"/>
            </a:ln>
          </p:spPr>
          <p:style>
            <a:lnRef idx="2">
              <a:schemeClr val="accent1"/>
            </a:lnRef>
            <a:fillRef idx="0">
              <a:schemeClr val="accent1"/>
            </a:fillRef>
            <a:effectRef idx="1">
              <a:schemeClr val="accent1"/>
            </a:effectRef>
            <a:fontRef idx="minor">
              <a:schemeClr val="tx1"/>
            </a:fontRef>
          </p:style>
        </p:cxnSp>
        <p:cxnSp>
          <p:nvCxnSpPr>
            <p:cNvPr id="30" name="Rechte verbindingslijn met pijl 44">
              <a:extLst>
                <a:ext uri="{FF2B5EF4-FFF2-40B4-BE49-F238E27FC236}">
                  <a16:creationId xmlns:a16="http://schemas.microsoft.com/office/drawing/2014/main" id="{354AD7F2-CC2C-FBFE-0285-A950F34A9C57}"/>
                </a:ext>
              </a:extLst>
            </p:cNvPr>
            <p:cNvCxnSpPr>
              <a:cxnSpLocks/>
              <a:stCxn id="15" idx="1"/>
              <a:endCxn id="14" idx="4"/>
            </p:cNvCxnSpPr>
            <p:nvPr/>
          </p:nvCxnSpPr>
          <p:spPr>
            <a:xfrm>
              <a:off x="2479066" y="3978875"/>
              <a:ext cx="500411" cy="641863"/>
            </a:xfrm>
            <a:prstGeom prst="straightConnector1">
              <a:avLst/>
            </a:prstGeom>
            <a:ln w="19050">
              <a:solidFill>
                <a:schemeClr val="tx1"/>
              </a:solidFill>
              <a:prstDash val="solid"/>
              <a:tailEnd type="diamond"/>
            </a:ln>
          </p:spPr>
          <p:style>
            <a:lnRef idx="2">
              <a:schemeClr val="accent1"/>
            </a:lnRef>
            <a:fillRef idx="0">
              <a:schemeClr val="accent1"/>
            </a:fillRef>
            <a:effectRef idx="1">
              <a:schemeClr val="accent1"/>
            </a:effectRef>
            <a:fontRef idx="minor">
              <a:schemeClr val="tx1"/>
            </a:fontRef>
          </p:style>
        </p:cxnSp>
        <p:cxnSp>
          <p:nvCxnSpPr>
            <p:cNvPr id="31" name="Rechte verbindingslijn met pijl 104">
              <a:extLst>
                <a:ext uri="{FF2B5EF4-FFF2-40B4-BE49-F238E27FC236}">
                  <a16:creationId xmlns:a16="http://schemas.microsoft.com/office/drawing/2014/main" id="{BD49DE56-98AC-7420-CF21-E5B6CE0DB02C}"/>
                </a:ext>
              </a:extLst>
            </p:cNvPr>
            <p:cNvCxnSpPr>
              <a:cxnSpLocks/>
              <a:stCxn id="17" idx="4"/>
              <a:endCxn id="14" idx="1"/>
            </p:cNvCxnSpPr>
            <p:nvPr/>
          </p:nvCxnSpPr>
          <p:spPr>
            <a:xfrm flipH="1" flipV="1">
              <a:off x="3826978" y="4971784"/>
              <a:ext cx="2080663" cy="641863"/>
            </a:xfrm>
            <a:prstGeom prst="straightConnector1">
              <a:avLst/>
            </a:prstGeom>
            <a:ln w="19050">
              <a:solidFill>
                <a:schemeClr val="tx1"/>
              </a:solidFill>
              <a:prstDash val="solid"/>
              <a:tailEnd type="diamond"/>
            </a:ln>
          </p:spPr>
          <p:style>
            <a:lnRef idx="2">
              <a:schemeClr val="accent1"/>
            </a:lnRef>
            <a:fillRef idx="0">
              <a:schemeClr val="accent1"/>
            </a:fillRef>
            <a:effectRef idx="1">
              <a:schemeClr val="accent1"/>
            </a:effectRef>
            <a:fontRef idx="minor">
              <a:schemeClr val="tx1"/>
            </a:fontRef>
          </p:style>
        </p:cxnSp>
        <p:cxnSp>
          <p:nvCxnSpPr>
            <p:cNvPr id="32" name="Rechte verbindingslijn met pijl 107">
              <a:extLst>
                <a:ext uri="{FF2B5EF4-FFF2-40B4-BE49-F238E27FC236}">
                  <a16:creationId xmlns:a16="http://schemas.microsoft.com/office/drawing/2014/main" id="{57DA4E6D-6429-ABC6-656D-389607A4AB2C}"/>
                </a:ext>
              </a:extLst>
            </p:cNvPr>
            <p:cNvCxnSpPr>
              <a:cxnSpLocks/>
              <a:stCxn id="16" idx="3"/>
              <a:endCxn id="13" idx="0"/>
            </p:cNvCxnSpPr>
            <p:nvPr/>
          </p:nvCxnSpPr>
          <p:spPr>
            <a:xfrm flipH="1">
              <a:off x="3968429" y="2145196"/>
              <a:ext cx="2084621" cy="549443"/>
            </a:xfrm>
            <a:prstGeom prst="straightConnector1">
              <a:avLst/>
            </a:prstGeom>
            <a:ln w="19050">
              <a:solidFill>
                <a:schemeClr val="tx1"/>
              </a:solidFill>
              <a:prstDash val="solid"/>
              <a:tailEnd type="diamond"/>
            </a:ln>
          </p:spPr>
          <p:style>
            <a:lnRef idx="2">
              <a:schemeClr val="accent1"/>
            </a:lnRef>
            <a:fillRef idx="0">
              <a:schemeClr val="accent1"/>
            </a:fillRef>
            <a:effectRef idx="1">
              <a:schemeClr val="accent1"/>
            </a:effectRef>
            <a:fontRef idx="minor">
              <a:schemeClr val="tx1"/>
            </a:fontRef>
          </p:style>
        </p:cxnSp>
        <p:cxnSp>
          <p:nvCxnSpPr>
            <p:cNvPr id="33" name="Rechte verbindingslijn met pijl 110">
              <a:extLst>
                <a:ext uri="{FF2B5EF4-FFF2-40B4-BE49-F238E27FC236}">
                  <a16:creationId xmlns:a16="http://schemas.microsoft.com/office/drawing/2014/main" id="{87458921-7440-1DDC-CC38-29E1F661B732}"/>
                </a:ext>
              </a:extLst>
            </p:cNvPr>
            <p:cNvCxnSpPr>
              <a:cxnSpLocks/>
              <a:stCxn id="17" idx="0"/>
              <a:endCxn id="18" idx="4"/>
            </p:cNvCxnSpPr>
            <p:nvPr/>
          </p:nvCxnSpPr>
          <p:spPr>
            <a:xfrm flipV="1">
              <a:off x="6900550" y="5613646"/>
              <a:ext cx="579029" cy="1"/>
            </a:xfrm>
            <a:prstGeom prst="straightConnector1">
              <a:avLst/>
            </a:prstGeom>
            <a:ln w="19050">
              <a:solidFill>
                <a:schemeClr val="tx1"/>
              </a:solidFill>
              <a:prstDash val="solid"/>
              <a:tailEnd type="diamond"/>
            </a:ln>
          </p:spPr>
          <p:style>
            <a:lnRef idx="2">
              <a:schemeClr val="accent1"/>
            </a:lnRef>
            <a:fillRef idx="0">
              <a:schemeClr val="accent1"/>
            </a:fillRef>
            <a:effectRef idx="1">
              <a:schemeClr val="accent1"/>
            </a:effectRef>
            <a:fontRef idx="minor">
              <a:schemeClr val="tx1"/>
            </a:fontRef>
          </p:style>
        </p:cxnSp>
        <p:cxnSp>
          <p:nvCxnSpPr>
            <p:cNvPr id="34" name="Rechte verbindingslijn met pijl 133">
              <a:extLst>
                <a:ext uri="{FF2B5EF4-FFF2-40B4-BE49-F238E27FC236}">
                  <a16:creationId xmlns:a16="http://schemas.microsoft.com/office/drawing/2014/main" id="{2AC5F728-30FA-CCDF-6E42-96547AF1CAA5}"/>
                </a:ext>
              </a:extLst>
            </p:cNvPr>
            <p:cNvCxnSpPr>
              <a:cxnSpLocks/>
              <a:stCxn id="16" idx="1"/>
              <a:endCxn id="18" idx="6"/>
            </p:cNvCxnSpPr>
            <p:nvPr/>
          </p:nvCxnSpPr>
          <p:spPr>
            <a:xfrm>
              <a:off x="6755143" y="2145196"/>
              <a:ext cx="1220891" cy="2971995"/>
            </a:xfrm>
            <a:prstGeom prst="straightConnector1">
              <a:avLst/>
            </a:prstGeom>
            <a:ln w="19050">
              <a:solidFill>
                <a:schemeClr val="tx1"/>
              </a:solidFill>
              <a:prstDash val="solid"/>
              <a:tailEnd type="diamond"/>
            </a:ln>
          </p:spPr>
          <p:style>
            <a:lnRef idx="2">
              <a:schemeClr val="accent1"/>
            </a:lnRef>
            <a:fillRef idx="0">
              <a:schemeClr val="accent1"/>
            </a:fillRef>
            <a:effectRef idx="1">
              <a:schemeClr val="accent1"/>
            </a:effectRef>
            <a:fontRef idx="minor">
              <a:schemeClr val="tx1"/>
            </a:fontRef>
          </p:style>
        </p:cxnSp>
        <p:sp>
          <p:nvSpPr>
            <p:cNvPr id="35" name="Tekstvak 139">
              <a:extLst>
                <a:ext uri="{FF2B5EF4-FFF2-40B4-BE49-F238E27FC236}">
                  <a16:creationId xmlns:a16="http://schemas.microsoft.com/office/drawing/2014/main" id="{523A1260-FD75-F25D-7B53-4D8009827A9B}"/>
                </a:ext>
              </a:extLst>
            </p:cNvPr>
            <p:cNvSpPr txBox="1"/>
            <p:nvPr/>
          </p:nvSpPr>
          <p:spPr>
            <a:xfrm rot="20740132">
              <a:off x="4481447" y="2182182"/>
              <a:ext cx="896678" cy="261610"/>
            </a:xfrm>
            <a:prstGeom prst="rect">
              <a:avLst/>
            </a:prstGeom>
            <a:noFill/>
          </p:spPr>
          <p:txBody>
            <a:bodyPr wrap="square" rtlCol="0">
              <a:spAutoFit/>
            </a:bodyPr>
            <a:lstStyle/>
            <a:p>
              <a:pPr algn="l"/>
              <a:r>
                <a:rPr lang="nl-NL" sz="1100" dirty="0"/>
                <a:t>woont in</a:t>
              </a:r>
            </a:p>
          </p:txBody>
        </p:sp>
        <p:sp>
          <p:nvSpPr>
            <p:cNvPr id="36" name="Tekstvak 140">
              <a:extLst>
                <a:ext uri="{FF2B5EF4-FFF2-40B4-BE49-F238E27FC236}">
                  <a16:creationId xmlns:a16="http://schemas.microsoft.com/office/drawing/2014/main" id="{CC0A8F7F-785D-B40E-2CE8-FE576EA6B7C0}"/>
                </a:ext>
              </a:extLst>
            </p:cNvPr>
            <p:cNvSpPr txBox="1"/>
            <p:nvPr/>
          </p:nvSpPr>
          <p:spPr>
            <a:xfrm rot="4228248">
              <a:off x="7029808" y="3618665"/>
              <a:ext cx="896678" cy="261610"/>
            </a:xfrm>
            <a:prstGeom prst="rect">
              <a:avLst/>
            </a:prstGeom>
            <a:noFill/>
          </p:spPr>
          <p:txBody>
            <a:bodyPr wrap="square" rtlCol="0">
              <a:spAutoFit/>
            </a:bodyPr>
            <a:lstStyle/>
            <a:p>
              <a:pPr algn="l"/>
              <a:r>
                <a:rPr lang="nl-NL" sz="1100" dirty="0"/>
                <a:t>leest</a:t>
              </a:r>
            </a:p>
          </p:txBody>
        </p:sp>
        <p:sp>
          <p:nvSpPr>
            <p:cNvPr id="37" name="Tekstvak 141">
              <a:extLst>
                <a:ext uri="{FF2B5EF4-FFF2-40B4-BE49-F238E27FC236}">
                  <a16:creationId xmlns:a16="http://schemas.microsoft.com/office/drawing/2014/main" id="{55C11C63-99DA-7519-125F-B62EADBB4848}"/>
                </a:ext>
              </a:extLst>
            </p:cNvPr>
            <p:cNvSpPr txBox="1"/>
            <p:nvPr/>
          </p:nvSpPr>
          <p:spPr>
            <a:xfrm>
              <a:off x="6900085" y="5394693"/>
              <a:ext cx="896678" cy="261610"/>
            </a:xfrm>
            <a:prstGeom prst="rect">
              <a:avLst/>
            </a:prstGeom>
            <a:noFill/>
          </p:spPr>
          <p:txBody>
            <a:bodyPr wrap="square" rtlCol="0">
              <a:spAutoFit/>
            </a:bodyPr>
            <a:lstStyle/>
            <a:p>
              <a:pPr algn="l"/>
              <a:r>
                <a:rPr lang="nl-NL" sz="1100" dirty="0"/>
                <a:t>auteur</a:t>
              </a:r>
            </a:p>
          </p:txBody>
        </p:sp>
        <p:sp>
          <p:nvSpPr>
            <p:cNvPr id="38" name="Tekstvak 145">
              <a:extLst>
                <a:ext uri="{FF2B5EF4-FFF2-40B4-BE49-F238E27FC236}">
                  <a16:creationId xmlns:a16="http://schemas.microsoft.com/office/drawing/2014/main" id="{ACCE341F-FCCD-8957-8C10-557A3855A911}"/>
                </a:ext>
              </a:extLst>
            </p:cNvPr>
            <p:cNvSpPr txBox="1"/>
            <p:nvPr/>
          </p:nvSpPr>
          <p:spPr>
            <a:xfrm rot="1043323">
              <a:off x="4569103" y="5057566"/>
              <a:ext cx="896678" cy="261610"/>
            </a:xfrm>
            <a:prstGeom prst="rect">
              <a:avLst/>
            </a:prstGeom>
            <a:noFill/>
          </p:spPr>
          <p:txBody>
            <a:bodyPr wrap="square" rtlCol="0">
              <a:spAutoFit/>
            </a:bodyPr>
            <a:lstStyle/>
            <a:p>
              <a:pPr algn="l"/>
              <a:r>
                <a:rPr lang="nl-NL" sz="1100" dirty="0"/>
                <a:t>geboren te</a:t>
              </a:r>
            </a:p>
          </p:txBody>
        </p:sp>
        <p:sp>
          <p:nvSpPr>
            <p:cNvPr id="39" name="Tekstvak 146">
              <a:extLst>
                <a:ext uri="{FF2B5EF4-FFF2-40B4-BE49-F238E27FC236}">
                  <a16:creationId xmlns:a16="http://schemas.microsoft.com/office/drawing/2014/main" id="{7B8534FE-99DB-F4A8-7491-5610E4BBA180}"/>
                </a:ext>
              </a:extLst>
            </p:cNvPr>
            <p:cNvSpPr txBox="1"/>
            <p:nvPr/>
          </p:nvSpPr>
          <p:spPr>
            <a:xfrm rot="3055434">
              <a:off x="2451424" y="4169002"/>
              <a:ext cx="896678" cy="261610"/>
            </a:xfrm>
            <a:prstGeom prst="rect">
              <a:avLst/>
            </a:prstGeom>
            <a:noFill/>
          </p:spPr>
          <p:txBody>
            <a:bodyPr wrap="square" rtlCol="0">
              <a:spAutoFit/>
            </a:bodyPr>
            <a:lstStyle/>
            <a:p>
              <a:pPr algn="l"/>
              <a:r>
                <a:rPr lang="nl-NL" sz="1100" dirty="0"/>
                <a:t>bevat</a:t>
              </a:r>
            </a:p>
          </p:txBody>
        </p:sp>
        <p:sp>
          <p:nvSpPr>
            <p:cNvPr id="40" name="Tekstvak 147">
              <a:extLst>
                <a:ext uri="{FF2B5EF4-FFF2-40B4-BE49-F238E27FC236}">
                  <a16:creationId xmlns:a16="http://schemas.microsoft.com/office/drawing/2014/main" id="{ACA3C24B-9FA1-4D29-4F07-BBC777E64EEF}"/>
                </a:ext>
              </a:extLst>
            </p:cNvPr>
            <p:cNvSpPr txBox="1"/>
            <p:nvPr/>
          </p:nvSpPr>
          <p:spPr>
            <a:xfrm rot="18650320">
              <a:off x="2491078" y="2926885"/>
              <a:ext cx="896678" cy="261610"/>
            </a:xfrm>
            <a:prstGeom prst="rect">
              <a:avLst/>
            </a:prstGeom>
            <a:noFill/>
          </p:spPr>
          <p:txBody>
            <a:bodyPr wrap="square" rtlCol="0">
              <a:spAutoFit/>
            </a:bodyPr>
            <a:lstStyle/>
            <a:p>
              <a:pPr algn="l"/>
              <a:r>
                <a:rPr lang="nl-NL" sz="1100" dirty="0"/>
                <a:t>bevat</a:t>
              </a:r>
            </a:p>
          </p:txBody>
        </p:sp>
      </p:grpSp>
    </p:spTree>
    <p:extLst>
      <p:ext uri="{BB962C8B-B14F-4D97-AF65-F5344CB8AC3E}">
        <p14:creationId xmlns:p14="http://schemas.microsoft.com/office/powerpoint/2010/main" val="1359818421"/>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9DA680-F7E3-403E-5A47-9FE91531CFA5}"/>
              </a:ext>
            </a:extLst>
          </p:cNvPr>
          <p:cNvSpPr>
            <a:spLocks noGrp="1"/>
          </p:cNvSpPr>
          <p:nvPr>
            <p:ph type="title"/>
          </p:nvPr>
        </p:nvSpPr>
        <p:spPr/>
        <p:txBody>
          <a:bodyPr/>
          <a:lstStyle/>
          <a:p>
            <a:r>
              <a:rPr lang="en-US" u="sng" dirty="0"/>
              <a:t>SPARQL</a:t>
            </a:r>
            <a:endParaRPr lang="en-GB" b="0" dirty="0">
              <a:latin typeface="Consolas" panose="020B0609020204030204" pitchFamily="49" charset="0"/>
            </a:endParaRPr>
          </a:p>
        </p:txBody>
      </p:sp>
      <p:sp>
        <p:nvSpPr>
          <p:cNvPr id="3" name="Tijdelijke aanduiding voor voettekst 2">
            <a:extLst>
              <a:ext uri="{FF2B5EF4-FFF2-40B4-BE49-F238E27FC236}">
                <a16:creationId xmlns:a16="http://schemas.microsoft.com/office/drawing/2014/main" id="{57A99101-6AFE-8507-35B6-C523CFA7B5BD}"/>
              </a:ext>
            </a:extLst>
          </p:cNvPr>
          <p:cNvSpPr>
            <a:spLocks noGrp="1"/>
          </p:cNvSpPr>
          <p:nvPr>
            <p:ph type="ftr" sz="quarter" idx="10"/>
          </p:nvPr>
        </p:nvSpPr>
        <p:spPr/>
        <p:txBody>
          <a:bodyPr/>
          <a:lstStyle/>
          <a:p>
            <a:r>
              <a:rPr lang="en-GB" dirty="0"/>
              <a:t>Wat is het</a:t>
            </a:r>
          </a:p>
        </p:txBody>
      </p:sp>
      <p:sp>
        <p:nvSpPr>
          <p:cNvPr id="4" name="Tijdelijke aanduiding voor dianummer 3">
            <a:extLst>
              <a:ext uri="{FF2B5EF4-FFF2-40B4-BE49-F238E27FC236}">
                <a16:creationId xmlns:a16="http://schemas.microsoft.com/office/drawing/2014/main" id="{33E8BFDC-568D-24E4-9E07-6051E07A8AC1}"/>
              </a:ext>
            </a:extLst>
          </p:cNvPr>
          <p:cNvSpPr>
            <a:spLocks noGrp="1"/>
          </p:cNvSpPr>
          <p:nvPr>
            <p:ph type="sldNum" sz="quarter" idx="11"/>
          </p:nvPr>
        </p:nvSpPr>
        <p:spPr/>
        <p:txBody>
          <a:bodyPr/>
          <a:lstStyle/>
          <a:p>
            <a:fld id="{F33A6336-350C-4645-91C3-F74B6FAA3687}" type="slidenum">
              <a:rPr lang="en-GB" smtClean="0"/>
              <a:pPr/>
              <a:t>39</a:t>
            </a:fld>
            <a:endParaRPr lang="en-GB" dirty="0"/>
          </a:p>
        </p:txBody>
      </p:sp>
      <p:pic>
        <p:nvPicPr>
          <p:cNvPr id="12" name="Picture 11" descr="A blue and white logo&#10;&#10;Description automatically generated">
            <a:extLst>
              <a:ext uri="{FF2B5EF4-FFF2-40B4-BE49-F238E27FC236}">
                <a16:creationId xmlns:a16="http://schemas.microsoft.com/office/drawing/2014/main" id="{DF3D7601-38F3-EAEE-41F9-D769906D4129}"/>
              </a:ext>
            </a:extLst>
          </p:cNvPr>
          <p:cNvPicPr>
            <a:picLocks noChangeAspect="1"/>
          </p:cNvPicPr>
          <p:nvPr/>
        </p:nvPicPr>
        <p:blipFill>
          <a:blip r:embed="rId2"/>
          <a:stretch>
            <a:fillRect/>
          </a:stretch>
        </p:blipFill>
        <p:spPr>
          <a:xfrm>
            <a:off x="10946350" y="5591141"/>
            <a:ext cx="1027660" cy="1027660"/>
          </a:xfrm>
          <a:prstGeom prst="rect">
            <a:avLst/>
          </a:prstGeom>
        </p:spPr>
      </p:pic>
      <p:graphicFrame>
        <p:nvGraphicFramePr>
          <p:cNvPr id="56" name="Object 55">
            <a:extLst>
              <a:ext uri="{FF2B5EF4-FFF2-40B4-BE49-F238E27FC236}">
                <a16:creationId xmlns:a16="http://schemas.microsoft.com/office/drawing/2014/main" id="{6220C76A-ABC8-B47A-682C-DF1B84682AA6}"/>
              </a:ext>
            </a:extLst>
          </p:cNvPr>
          <p:cNvGraphicFramePr>
            <a:graphicFrameLocks noChangeAspect="1"/>
          </p:cNvGraphicFramePr>
          <p:nvPr>
            <p:extLst>
              <p:ext uri="{D42A27DB-BD31-4B8C-83A1-F6EECF244321}">
                <p14:modId xmlns:p14="http://schemas.microsoft.com/office/powerpoint/2010/main" val="3200024217"/>
              </p:ext>
            </p:extLst>
          </p:nvPr>
        </p:nvGraphicFramePr>
        <p:xfrm>
          <a:off x="6900456" y="1088813"/>
          <a:ext cx="3778250" cy="5346700"/>
        </p:xfrm>
        <a:graphic>
          <a:graphicData uri="http://schemas.openxmlformats.org/presentationml/2006/ole">
            <mc:AlternateContent xmlns:mc="http://schemas.openxmlformats.org/markup-compatibility/2006">
              <mc:Choice xmlns:v="urn:schemas-microsoft-com:vml" Requires="v">
                <p:oleObj name="Acrobat Document" r:id="rId3" imgW="3778114" imgH="5346457" progId="AcroExch.Document.DC">
                  <p:embed/>
                </p:oleObj>
              </mc:Choice>
              <mc:Fallback>
                <p:oleObj name="Acrobat Document" r:id="rId3" imgW="3778114" imgH="5346457" progId="AcroExch.Document.DC">
                  <p:embed/>
                  <p:pic>
                    <p:nvPicPr>
                      <p:cNvPr id="56" name="Object 55">
                        <a:extLst>
                          <a:ext uri="{FF2B5EF4-FFF2-40B4-BE49-F238E27FC236}">
                            <a16:creationId xmlns:a16="http://schemas.microsoft.com/office/drawing/2014/main" id="{6220C76A-ABC8-B47A-682C-DF1B84682AA6}"/>
                          </a:ext>
                        </a:extLst>
                      </p:cNvPr>
                      <p:cNvPicPr/>
                      <p:nvPr/>
                    </p:nvPicPr>
                    <p:blipFill>
                      <a:blip r:embed="rId4"/>
                      <a:stretch>
                        <a:fillRect/>
                      </a:stretch>
                    </p:blipFill>
                    <p:spPr>
                      <a:xfrm>
                        <a:off x="6900456" y="1088813"/>
                        <a:ext cx="3778250" cy="5346700"/>
                      </a:xfrm>
                      <a:prstGeom prst="rect">
                        <a:avLst/>
                      </a:prstGeom>
                    </p:spPr>
                  </p:pic>
                </p:oleObj>
              </mc:Fallback>
            </mc:AlternateContent>
          </a:graphicData>
        </a:graphic>
      </p:graphicFrame>
      <p:sp>
        <p:nvSpPr>
          <p:cNvPr id="57" name="Tijdelijke aanduiding voor tekst 4">
            <a:extLst>
              <a:ext uri="{FF2B5EF4-FFF2-40B4-BE49-F238E27FC236}">
                <a16:creationId xmlns:a16="http://schemas.microsoft.com/office/drawing/2014/main" id="{49EC538A-3E12-E631-1201-0D1A53670AF0}"/>
              </a:ext>
            </a:extLst>
          </p:cNvPr>
          <p:cNvSpPr txBox="1">
            <a:spLocks/>
          </p:cNvSpPr>
          <p:nvPr/>
        </p:nvSpPr>
        <p:spPr>
          <a:xfrm>
            <a:off x="874712" y="1968500"/>
            <a:ext cx="10722928" cy="442595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sz="24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1800" b="0" kern="1200">
                <a:solidFill>
                  <a:schemeClr val="tx1"/>
                </a:solidFill>
                <a:latin typeface="+mn-lt"/>
                <a:ea typeface="+mn-ea"/>
                <a:cs typeface="+mn-cs"/>
              </a:defRPr>
            </a:lvl2pPr>
            <a:lvl3pPr marL="0" indent="0" algn="l" defTabSz="914400" rtl="0" eaLnBrk="1" latinLnBrk="0" hangingPunct="1">
              <a:lnSpc>
                <a:spcPct val="100000"/>
              </a:lnSpc>
              <a:spcBef>
                <a:spcPts val="1400"/>
              </a:spcBef>
              <a:spcAft>
                <a:spcPts val="0"/>
              </a:spcAft>
              <a:buFont typeface="Arial" panose="020B0604020202020204" pitchFamily="34" charset="0"/>
              <a:buNone/>
              <a:defRPr sz="1600" b="0" kern="1200">
                <a:solidFill>
                  <a:schemeClr val="tx1"/>
                </a:solidFill>
                <a:latin typeface="+mn-lt"/>
                <a:ea typeface="+mn-ea"/>
                <a:cs typeface="+mn-cs"/>
              </a:defRPr>
            </a:lvl3pPr>
            <a:lvl4pPr marL="144000" indent="-144000" algn="l" defTabSz="914400" rtl="0" eaLnBrk="1" latinLnBrk="0" hangingPunct="1">
              <a:lnSpc>
                <a:spcPct val="100000"/>
              </a:lnSpc>
              <a:spcBef>
                <a:spcPts val="800"/>
              </a:spcBef>
              <a:spcAft>
                <a:spcPts val="0"/>
              </a:spcAft>
              <a:buFont typeface="Arial" panose="020B0604020202020204" pitchFamily="34" charset="0"/>
              <a:buChar char="•"/>
              <a:defRPr sz="1600" b="0" kern="1200">
                <a:solidFill>
                  <a:schemeClr val="tx1"/>
                </a:solidFill>
                <a:latin typeface="+mn-lt"/>
                <a:ea typeface="+mn-ea"/>
                <a:cs typeface="+mn-cs"/>
              </a:defRPr>
            </a:lvl4pPr>
            <a:lvl5pPr marL="288000" indent="-144000" algn="l" defTabSz="914400" rtl="0" eaLnBrk="1" latinLnBrk="0" hangingPunct="1">
              <a:lnSpc>
                <a:spcPct val="100000"/>
              </a:lnSpc>
              <a:spcBef>
                <a:spcPts val="0"/>
              </a:spcBef>
              <a:spcAft>
                <a:spcPts val="0"/>
              </a:spcAft>
              <a:buFont typeface="Systeemlettertype regulier"/>
              <a:buChar char="-"/>
              <a:tabLst/>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b="0" dirty="0">
                <a:solidFill>
                  <a:srgbClr val="363534"/>
                </a:solidFill>
                <a:latin typeface="Arial"/>
                <a:cs typeface="Arial"/>
              </a:rPr>
              <a:t>Selectie van ‘belangrijkste’ onderdelen</a:t>
            </a:r>
            <a:endParaRPr lang="nl-NL" b="0" dirty="0">
              <a:solidFill>
                <a:srgbClr val="00A3DA"/>
              </a:solidFill>
            </a:endParaRPr>
          </a:p>
        </p:txBody>
      </p:sp>
    </p:spTree>
    <p:extLst>
      <p:ext uri="{BB962C8B-B14F-4D97-AF65-F5344CB8AC3E}">
        <p14:creationId xmlns:p14="http://schemas.microsoft.com/office/powerpoint/2010/main" val="1847415115"/>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54D1-B5C1-75DF-D32B-47EB4B385A44}"/>
              </a:ext>
            </a:extLst>
          </p:cNvPr>
          <p:cNvSpPr>
            <a:spLocks noGrp="1"/>
          </p:cNvSpPr>
          <p:nvPr>
            <p:ph type="title"/>
          </p:nvPr>
        </p:nvSpPr>
        <p:spPr/>
        <p:txBody>
          <a:bodyPr/>
          <a:lstStyle/>
          <a:p>
            <a:r>
              <a:rPr lang="nl-NL" dirty="0">
                <a:cs typeface="Calibri"/>
              </a:rPr>
              <a:t>Programma van vandaag</a:t>
            </a:r>
          </a:p>
        </p:txBody>
      </p:sp>
      <p:sp>
        <p:nvSpPr>
          <p:cNvPr id="3" name="Footer Placeholder 2">
            <a:extLst>
              <a:ext uri="{FF2B5EF4-FFF2-40B4-BE49-F238E27FC236}">
                <a16:creationId xmlns:a16="http://schemas.microsoft.com/office/drawing/2014/main" id="{440C9B57-9EA4-4E7A-36CC-C8C2D0D86BA1}"/>
              </a:ext>
            </a:extLst>
          </p:cNvPr>
          <p:cNvSpPr>
            <a:spLocks noGrp="1"/>
          </p:cNvSpPr>
          <p:nvPr>
            <p:ph type="ftr" sz="quarter" idx="10"/>
          </p:nvPr>
        </p:nvSpPr>
        <p:spPr/>
        <p:txBody>
          <a:bodyPr/>
          <a:lstStyle/>
          <a:p>
            <a:r>
              <a:rPr lang="en-GB" dirty="0" err="1"/>
              <a:t>Programma</a:t>
            </a:r>
            <a:endParaRPr lang="en-GB" dirty="0"/>
          </a:p>
        </p:txBody>
      </p:sp>
      <p:sp>
        <p:nvSpPr>
          <p:cNvPr id="4" name="Slide Number Placeholder 3">
            <a:extLst>
              <a:ext uri="{FF2B5EF4-FFF2-40B4-BE49-F238E27FC236}">
                <a16:creationId xmlns:a16="http://schemas.microsoft.com/office/drawing/2014/main" id="{4D827EA1-5A1E-BB62-8509-7D0B884EF48A}"/>
              </a:ext>
            </a:extLst>
          </p:cNvPr>
          <p:cNvSpPr>
            <a:spLocks noGrp="1"/>
          </p:cNvSpPr>
          <p:nvPr>
            <p:ph type="sldNum" sz="quarter" idx="11"/>
          </p:nvPr>
        </p:nvSpPr>
        <p:spPr/>
        <p:txBody>
          <a:bodyPr/>
          <a:lstStyle/>
          <a:p>
            <a:fld id="{F33A6336-350C-4645-91C3-F74B6FAA3687}" type="slidenum">
              <a:rPr lang="en-GB" smtClean="0"/>
              <a:pPr/>
              <a:t>4</a:t>
            </a:fld>
            <a:endParaRPr lang="en-GB" dirty="0"/>
          </a:p>
        </p:txBody>
      </p:sp>
      <p:sp>
        <p:nvSpPr>
          <p:cNvPr id="7" name="Text Placeholder 6">
            <a:extLst>
              <a:ext uri="{FF2B5EF4-FFF2-40B4-BE49-F238E27FC236}">
                <a16:creationId xmlns:a16="http://schemas.microsoft.com/office/drawing/2014/main" id="{CED961A2-6324-53DE-7D17-B2D410368D20}"/>
              </a:ext>
            </a:extLst>
          </p:cNvPr>
          <p:cNvSpPr>
            <a:spLocks noGrp="1"/>
          </p:cNvSpPr>
          <p:nvPr>
            <p:ph type="body" sz="quarter" idx="12"/>
          </p:nvPr>
        </p:nvSpPr>
        <p:spPr>
          <a:xfrm>
            <a:off x="874711" y="1968500"/>
            <a:ext cx="10861675" cy="4425950"/>
          </a:xfrm>
        </p:spPr>
        <p:txBody>
          <a:bodyPr/>
          <a:lstStyle/>
          <a:p>
            <a:pPr marL="216000" indent="-216000">
              <a:spcBef>
                <a:spcPts val="1400"/>
              </a:spcBef>
              <a:buFont typeface="Arial" panose="020B0604020202020204" pitchFamily="34" charset="0"/>
              <a:buChar char="•"/>
            </a:pPr>
            <a:r>
              <a:rPr lang="nl-NL" b="0" dirty="0"/>
              <a:t>Voorstellen &amp; Verwachtingen</a:t>
            </a:r>
          </a:p>
          <a:p>
            <a:pPr marL="216000" indent="-216000">
              <a:spcBef>
                <a:spcPts val="1400"/>
              </a:spcBef>
              <a:buFont typeface="Arial" panose="020B0604020202020204" pitchFamily="34" charset="0"/>
              <a:buChar char="•"/>
            </a:pPr>
            <a:r>
              <a:rPr lang="nl-NL" b="0" i="1" dirty="0"/>
              <a:t>LinkedData ‘wat is het’: </a:t>
            </a:r>
            <a:r>
              <a:rPr lang="nl-NL" b="0" dirty="0"/>
              <a:t>FAIR, LinkedData en het Semantisch web</a:t>
            </a:r>
          </a:p>
          <a:p>
            <a:pPr marL="216000" indent="-216000">
              <a:spcBef>
                <a:spcPts val="1400"/>
              </a:spcBef>
              <a:buFont typeface="Arial" panose="020B0604020202020204" pitchFamily="34" charset="0"/>
              <a:buChar char="•"/>
            </a:pPr>
            <a:endParaRPr lang="nl-NL" b="0" dirty="0"/>
          </a:p>
          <a:p>
            <a:pPr marL="216000" indent="-216000">
              <a:spcBef>
                <a:spcPts val="1400"/>
              </a:spcBef>
              <a:buFont typeface="Arial" panose="020B0604020202020204" pitchFamily="34" charset="0"/>
              <a:buChar char="•"/>
            </a:pPr>
            <a:r>
              <a:rPr lang="nl-NL" b="0" i="1" dirty="0"/>
              <a:t>LinkedData ‘hoe maak je het’</a:t>
            </a:r>
            <a:r>
              <a:rPr lang="nl-NL" b="0" dirty="0"/>
              <a:t>: Semantisch modelleren, NEN2660-2 </a:t>
            </a:r>
          </a:p>
          <a:p>
            <a:pPr marL="216000" indent="-216000">
              <a:spcBef>
                <a:spcPts val="1400"/>
              </a:spcBef>
              <a:buFont typeface="Arial" panose="020B0604020202020204" pitchFamily="34" charset="0"/>
              <a:buChar char="•"/>
            </a:pPr>
            <a:r>
              <a:rPr lang="nl-NL" b="0" i="1" dirty="0"/>
              <a:t>LinkedData ‘hoe gebruik je het’</a:t>
            </a:r>
            <a:r>
              <a:rPr lang="nl-NL" b="0" dirty="0"/>
              <a:t>: SPARQL en cases</a:t>
            </a:r>
          </a:p>
          <a:p>
            <a:pPr marL="216000" indent="-216000">
              <a:spcBef>
                <a:spcPts val="1400"/>
              </a:spcBef>
              <a:buFont typeface="Arial" panose="020B0604020202020204" pitchFamily="34" charset="0"/>
              <a:buChar char="•"/>
            </a:pPr>
            <a:r>
              <a:rPr lang="nl-NL" b="0" i="1" dirty="0"/>
              <a:t>LinkedData ‘hoe gebruik je het’</a:t>
            </a:r>
            <a:r>
              <a:rPr lang="nl-NL" b="0" dirty="0"/>
              <a:t>: Tools, oefeningen</a:t>
            </a:r>
          </a:p>
        </p:txBody>
      </p:sp>
    </p:spTree>
    <p:extLst>
      <p:ext uri="{BB962C8B-B14F-4D97-AF65-F5344CB8AC3E}">
        <p14:creationId xmlns:p14="http://schemas.microsoft.com/office/powerpoint/2010/main" val="2966174318"/>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D11FFA-5910-25CF-97FC-3F57A26D2F34}"/>
              </a:ext>
            </a:extLst>
          </p:cNvPr>
          <p:cNvSpPr>
            <a:spLocks noGrp="1"/>
          </p:cNvSpPr>
          <p:nvPr>
            <p:ph type="title"/>
          </p:nvPr>
        </p:nvSpPr>
        <p:spPr/>
        <p:txBody>
          <a:bodyPr/>
          <a:lstStyle/>
          <a:p>
            <a:r>
              <a:rPr lang="en-GB" dirty="0" err="1"/>
              <a:t>Voorbeelden</a:t>
            </a:r>
            <a:r>
              <a:rPr lang="en-GB" dirty="0"/>
              <a:t> query</a:t>
            </a:r>
          </a:p>
        </p:txBody>
      </p:sp>
      <p:sp>
        <p:nvSpPr>
          <p:cNvPr id="3" name="Tijdelijke aanduiding voor voettekst 2">
            <a:extLst>
              <a:ext uri="{FF2B5EF4-FFF2-40B4-BE49-F238E27FC236}">
                <a16:creationId xmlns:a16="http://schemas.microsoft.com/office/drawing/2014/main" id="{1037FAE8-BA8C-4FA6-DEF6-3A1DB5D2324A}"/>
              </a:ext>
            </a:extLst>
          </p:cNvPr>
          <p:cNvSpPr>
            <a:spLocks noGrp="1"/>
          </p:cNvSpPr>
          <p:nvPr>
            <p:ph type="ftr" sz="quarter" idx="10"/>
          </p:nvPr>
        </p:nvSpPr>
        <p:spPr/>
        <p:txBody>
          <a:bodyPr/>
          <a:lstStyle/>
          <a:p>
            <a:r>
              <a:rPr lang="en-GB" dirty="0"/>
              <a:t>Wat is het | FAIR</a:t>
            </a:r>
          </a:p>
        </p:txBody>
      </p:sp>
      <p:sp>
        <p:nvSpPr>
          <p:cNvPr id="4" name="Tijdelijke aanduiding voor dianummer 3">
            <a:extLst>
              <a:ext uri="{FF2B5EF4-FFF2-40B4-BE49-F238E27FC236}">
                <a16:creationId xmlns:a16="http://schemas.microsoft.com/office/drawing/2014/main" id="{8651272D-BC1A-C0E1-34B7-8F32BE52CEFA}"/>
              </a:ext>
            </a:extLst>
          </p:cNvPr>
          <p:cNvSpPr>
            <a:spLocks noGrp="1"/>
          </p:cNvSpPr>
          <p:nvPr>
            <p:ph type="sldNum" sz="quarter" idx="11"/>
          </p:nvPr>
        </p:nvSpPr>
        <p:spPr/>
        <p:txBody>
          <a:bodyPr/>
          <a:lstStyle/>
          <a:p>
            <a:fld id="{F33A6336-350C-4645-91C3-F74B6FAA3687}" type="slidenum">
              <a:rPr lang="en-GB" smtClean="0"/>
              <a:pPr/>
              <a:t>40</a:t>
            </a:fld>
            <a:endParaRPr lang="en-GB" dirty="0"/>
          </a:p>
        </p:txBody>
      </p:sp>
      <p:sp>
        <p:nvSpPr>
          <p:cNvPr id="5" name="Tijdelijke aanduiding voor tekst 4">
            <a:extLst>
              <a:ext uri="{FF2B5EF4-FFF2-40B4-BE49-F238E27FC236}">
                <a16:creationId xmlns:a16="http://schemas.microsoft.com/office/drawing/2014/main" id="{6F0F8AE3-FA92-1A18-5890-FBC83C92892A}"/>
              </a:ext>
            </a:extLst>
          </p:cNvPr>
          <p:cNvSpPr>
            <a:spLocks noGrp="1"/>
          </p:cNvSpPr>
          <p:nvPr>
            <p:ph type="body" sz="quarter" idx="12"/>
          </p:nvPr>
        </p:nvSpPr>
        <p:spPr>
          <a:xfrm>
            <a:off x="734536" y="1968500"/>
            <a:ext cx="10722928" cy="4425950"/>
          </a:xfrm>
        </p:spPr>
        <p:txBody>
          <a:bodyPr/>
          <a:lstStyle/>
          <a:p>
            <a:pPr algn="l"/>
            <a:r>
              <a:rPr lang="nl-NL" sz="2400" b="0" dirty="0">
                <a:solidFill>
                  <a:srgbClr val="363534"/>
                </a:solidFill>
                <a:latin typeface="Arial"/>
                <a:cs typeface="Arial"/>
                <a:hlinkClick r:id="rId2"/>
              </a:rPr>
              <a:t>Match alles</a:t>
            </a:r>
          </a:p>
          <a:p>
            <a:pPr algn="l"/>
            <a:endParaRPr lang="nl-NL" b="0" dirty="0">
              <a:solidFill>
                <a:srgbClr val="363534"/>
              </a:solidFill>
              <a:latin typeface="Arial"/>
              <a:cs typeface="Arial"/>
              <a:hlinkClick r:id="rId2"/>
            </a:endParaRPr>
          </a:p>
          <a:p>
            <a:pPr algn="l"/>
            <a:r>
              <a:rPr lang="nl-NL" sz="2400" b="0" dirty="0">
                <a:solidFill>
                  <a:srgbClr val="363534"/>
                </a:solidFill>
                <a:latin typeface="Arial"/>
                <a:cs typeface="Arial"/>
                <a:hlinkClick r:id="rId2"/>
              </a:rPr>
              <a:t>CB23 voorbeeld</a:t>
            </a:r>
            <a:endParaRPr lang="nl-NL" sz="2400" b="0" dirty="0">
              <a:solidFill>
                <a:srgbClr val="363534"/>
              </a:solidFill>
              <a:latin typeface="Arial"/>
              <a:cs typeface="Arial"/>
            </a:endParaRPr>
          </a:p>
          <a:p>
            <a:pPr algn="l"/>
            <a:endParaRPr lang="nl-NL" b="0" dirty="0">
              <a:solidFill>
                <a:srgbClr val="363534"/>
              </a:solidFill>
              <a:latin typeface="Arial"/>
              <a:cs typeface="Arial"/>
            </a:endParaRPr>
          </a:p>
          <a:p>
            <a:pPr algn="l"/>
            <a:r>
              <a:rPr lang="nl-NL" sz="2400" b="0" dirty="0">
                <a:solidFill>
                  <a:srgbClr val="363534"/>
                </a:solidFill>
                <a:latin typeface="Arial"/>
                <a:cs typeface="Arial"/>
                <a:hlinkClick r:id="rId3"/>
              </a:rPr>
              <a:t>Wikidata voorbeeld</a:t>
            </a:r>
            <a:endParaRPr lang="nl-NL" sz="2400" b="0" dirty="0">
              <a:solidFill>
                <a:srgbClr val="363534"/>
              </a:solidFill>
              <a:latin typeface="Arial"/>
              <a:cs typeface="Arial"/>
            </a:endParaRPr>
          </a:p>
          <a:p>
            <a:pPr algn="l"/>
            <a:r>
              <a:rPr lang="nl-NL" sz="2400" b="0" dirty="0">
                <a:solidFill>
                  <a:srgbClr val="363534"/>
                </a:solidFill>
                <a:latin typeface="Arial"/>
                <a:cs typeface="Arial"/>
              </a:rPr>
              <a:t> </a:t>
            </a:r>
            <a:endParaRPr lang="nl-NL" b="0" dirty="0">
              <a:solidFill>
                <a:srgbClr val="00A3DA"/>
              </a:solidFill>
            </a:endParaRPr>
          </a:p>
        </p:txBody>
      </p:sp>
    </p:spTree>
    <p:extLst>
      <p:ext uri="{BB962C8B-B14F-4D97-AF65-F5344CB8AC3E}">
        <p14:creationId xmlns:p14="http://schemas.microsoft.com/office/powerpoint/2010/main" val="1522812381"/>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afbeelding 6">
            <a:extLst>
              <a:ext uri="{FF2B5EF4-FFF2-40B4-BE49-F238E27FC236}">
                <a16:creationId xmlns:a16="http://schemas.microsoft.com/office/drawing/2014/main" id="{19D0973F-894B-B41B-0709-071D4CA17A9E}"/>
              </a:ext>
            </a:extLst>
          </p:cNvPr>
          <p:cNvPicPr>
            <a:picLocks noGrp="1" noChangeAspect="1"/>
          </p:cNvPicPr>
          <p:nvPr>
            <p:ph type="pic" sz="quarter" idx="12"/>
          </p:nvPr>
        </p:nvPicPr>
        <p:blipFill>
          <a:blip r:embed="rId3">
            <a:alphaModFix amt="50000"/>
          </a:blip>
          <a:srcRect t="24375" b="24375"/>
          <a:stretch/>
        </p:blipFill>
        <p:spPr>
          <a:xfrm>
            <a:off x="0" y="609600"/>
            <a:ext cx="12192000" cy="6248400"/>
          </a:xfrm>
        </p:spPr>
      </p:pic>
      <p:sp>
        <p:nvSpPr>
          <p:cNvPr id="3" name="Titel 2">
            <a:extLst>
              <a:ext uri="{FF2B5EF4-FFF2-40B4-BE49-F238E27FC236}">
                <a16:creationId xmlns:a16="http://schemas.microsoft.com/office/drawing/2014/main" id="{7DBAF6CA-1B60-9CE6-5C2E-18D1B98A1E07}"/>
              </a:ext>
            </a:extLst>
          </p:cNvPr>
          <p:cNvSpPr>
            <a:spLocks noGrp="1"/>
          </p:cNvSpPr>
          <p:nvPr>
            <p:ph type="title"/>
          </p:nvPr>
        </p:nvSpPr>
        <p:spPr/>
        <p:txBody>
          <a:bodyPr/>
          <a:lstStyle/>
          <a:p>
            <a:r>
              <a:rPr lang="en-GB" dirty="0"/>
              <a:t>LinkedData: the Game</a:t>
            </a:r>
          </a:p>
        </p:txBody>
      </p:sp>
      <p:sp>
        <p:nvSpPr>
          <p:cNvPr id="4" name="Tijdelijke aanduiding voor voettekst 3">
            <a:extLst>
              <a:ext uri="{FF2B5EF4-FFF2-40B4-BE49-F238E27FC236}">
                <a16:creationId xmlns:a16="http://schemas.microsoft.com/office/drawing/2014/main" id="{7CFBB237-DDC7-1FC2-CBC4-2413119CF82F}"/>
              </a:ext>
            </a:extLst>
          </p:cNvPr>
          <p:cNvSpPr>
            <a:spLocks noGrp="1"/>
          </p:cNvSpPr>
          <p:nvPr>
            <p:ph type="ftr"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Calibri" panose="020F0502020204030204"/>
                <a:ea typeface="+mn-ea"/>
                <a:cs typeface="+mn-cs"/>
              </a:rPr>
              <a:t>The Game</a:t>
            </a:r>
          </a:p>
        </p:txBody>
      </p:sp>
      <p:sp>
        <p:nvSpPr>
          <p:cNvPr id="5" name="Tijdelijke aanduiding voor dianummer 4">
            <a:extLst>
              <a:ext uri="{FF2B5EF4-FFF2-40B4-BE49-F238E27FC236}">
                <a16:creationId xmlns:a16="http://schemas.microsoft.com/office/drawing/2014/main" id="{4FEAB5F9-BCC7-F917-6512-21A38C50478D}"/>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3A6336-350C-4645-91C3-F74B6FAA3687}" type="slidenum">
              <a:rPr kumimoji="0" lang="en-GB" sz="10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en-GB"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 name="Tijdelijke aanduiding voor tekst 6">
            <a:extLst>
              <a:ext uri="{FF2B5EF4-FFF2-40B4-BE49-F238E27FC236}">
                <a16:creationId xmlns:a16="http://schemas.microsoft.com/office/drawing/2014/main" id="{8CE54F12-FBC1-DD40-E81D-3E652512330F}"/>
              </a:ext>
            </a:extLst>
          </p:cNvPr>
          <p:cNvSpPr txBox="1">
            <a:spLocks/>
          </p:cNvSpPr>
          <p:nvPr/>
        </p:nvSpPr>
        <p:spPr>
          <a:xfrm>
            <a:off x="874713" y="1962150"/>
            <a:ext cx="10905807" cy="60325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sz="24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1800" b="0" kern="1200">
                <a:solidFill>
                  <a:schemeClr val="tx1"/>
                </a:solidFill>
                <a:latin typeface="+mn-lt"/>
                <a:ea typeface="+mn-ea"/>
                <a:cs typeface="+mn-cs"/>
              </a:defRPr>
            </a:lvl2pPr>
            <a:lvl3pPr marL="0" indent="0" algn="l" defTabSz="914400" rtl="0" eaLnBrk="1" latinLnBrk="0" hangingPunct="1">
              <a:lnSpc>
                <a:spcPct val="100000"/>
              </a:lnSpc>
              <a:spcBef>
                <a:spcPts val="1400"/>
              </a:spcBef>
              <a:spcAft>
                <a:spcPts val="0"/>
              </a:spcAft>
              <a:buFont typeface="Arial" panose="020B0604020202020204" pitchFamily="34" charset="0"/>
              <a:buNone/>
              <a:defRPr sz="1600" b="0" kern="1200">
                <a:solidFill>
                  <a:schemeClr val="tx1"/>
                </a:solidFill>
                <a:latin typeface="+mn-lt"/>
                <a:ea typeface="+mn-ea"/>
                <a:cs typeface="+mn-cs"/>
              </a:defRPr>
            </a:lvl3pPr>
            <a:lvl4pPr marL="144000" indent="-144000" algn="l" defTabSz="914400" rtl="0" eaLnBrk="1" latinLnBrk="0" hangingPunct="1">
              <a:lnSpc>
                <a:spcPct val="100000"/>
              </a:lnSpc>
              <a:spcBef>
                <a:spcPts val="800"/>
              </a:spcBef>
              <a:spcAft>
                <a:spcPts val="0"/>
              </a:spcAft>
              <a:buFont typeface="Arial" panose="020B0604020202020204" pitchFamily="34" charset="0"/>
              <a:buChar char="•"/>
              <a:defRPr sz="1600" b="0" kern="1200">
                <a:solidFill>
                  <a:schemeClr val="tx1"/>
                </a:solidFill>
                <a:latin typeface="+mn-lt"/>
                <a:ea typeface="+mn-ea"/>
                <a:cs typeface="+mn-cs"/>
              </a:defRPr>
            </a:lvl4pPr>
            <a:lvl5pPr marL="288000" indent="-144000" algn="l" defTabSz="914400" rtl="0" eaLnBrk="1" latinLnBrk="0" hangingPunct="1">
              <a:lnSpc>
                <a:spcPct val="100000"/>
              </a:lnSpc>
              <a:spcBef>
                <a:spcPts val="0"/>
              </a:spcBef>
              <a:spcAft>
                <a:spcPts val="0"/>
              </a:spcAft>
              <a:buFont typeface="Systeemlettertype regulier"/>
              <a:buChar char="-"/>
              <a:tabLst/>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GB" sz="2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3378104"/>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40C9B57-9EA4-4E7A-36CC-C8C2D0D86BA1}"/>
              </a:ext>
            </a:extLst>
          </p:cNvPr>
          <p:cNvSpPr>
            <a:spLocks noGrp="1"/>
          </p:cNvSpPr>
          <p:nvPr>
            <p:ph type="ftr"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Calibri" panose="020F0502020204030204"/>
                <a:ea typeface="+mn-ea"/>
                <a:cs typeface="+mn-cs"/>
              </a:rPr>
              <a:t>The Game</a:t>
            </a:r>
          </a:p>
        </p:txBody>
      </p:sp>
      <p:sp>
        <p:nvSpPr>
          <p:cNvPr id="4" name="Slide Number Placeholder 3">
            <a:extLst>
              <a:ext uri="{FF2B5EF4-FFF2-40B4-BE49-F238E27FC236}">
                <a16:creationId xmlns:a16="http://schemas.microsoft.com/office/drawing/2014/main" id="{4D827EA1-5A1E-BB62-8509-7D0B884EF48A}"/>
              </a:ext>
            </a:extLst>
          </p:cNvPr>
          <p:cNvSpPr>
            <a:spLocks noGrp="1"/>
          </p:cNvSpPr>
          <p:nvPr>
            <p:ph type="sldNum" sz="quarter" idx="11"/>
          </p:nvPr>
        </p:nvSpPr>
        <p:spPr/>
        <p:txBody>
          <a:bodyPr/>
          <a:lstStyle/>
          <a:p>
            <a:fld id="{F33A6336-350C-4645-91C3-F74B6FAA3687}" type="slidenum">
              <a:rPr lang="en-GB" smtClean="0"/>
              <a:pPr/>
              <a:t>42</a:t>
            </a:fld>
            <a:endParaRPr lang="en-GB" dirty="0"/>
          </a:p>
        </p:txBody>
      </p:sp>
      <p:sp>
        <p:nvSpPr>
          <p:cNvPr id="5" name="Text Placeholder 4">
            <a:extLst>
              <a:ext uri="{FF2B5EF4-FFF2-40B4-BE49-F238E27FC236}">
                <a16:creationId xmlns:a16="http://schemas.microsoft.com/office/drawing/2014/main" id="{E61D9E82-F794-66F7-FB33-BE81F9C54DF1}"/>
              </a:ext>
            </a:extLst>
          </p:cNvPr>
          <p:cNvSpPr>
            <a:spLocks noGrp="1"/>
          </p:cNvSpPr>
          <p:nvPr>
            <p:ph type="body" sz="quarter" idx="12"/>
          </p:nvPr>
        </p:nvSpPr>
        <p:spPr>
          <a:xfrm>
            <a:off x="874712" y="1968500"/>
            <a:ext cx="10832740" cy="4425950"/>
          </a:xfrm>
        </p:spPr>
        <p:txBody>
          <a:bodyPr/>
          <a:lstStyle/>
          <a:p>
            <a:pPr marL="342900" indent="-342900">
              <a:buFont typeface="Arial" panose="020B0604020202020204" pitchFamily="34" charset="0"/>
              <a:buChar char="•"/>
            </a:pPr>
            <a:r>
              <a:rPr lang="nl-NL" b="0" dirty="0"/>
              <a:t>4 ‘bronnen’ die data ter beschikking stellen</a:t>
            </a:r>
          </a:p>
          <a:p>
            <a:pPr marL="342900" lvl="1" indent="-342900">
              <a:buFont typeface="Arial" panose="020B0604020202020204" pitchFamily="34" charset="0"/>
              <a:buChar char="•"/>
            </a:pPr>
            <a:r>
              <a:rPr lang="nl-NL" b="0" dirty="0"/>
              <a:t>Elk een eigen server, met een eigen adres</a:t>
            </a:r>
          </a:p>
          <a:p>
            <a:pPr marL="342900" indent="-342900">
              <a:buFont typeface="Arial" panose="020B0604020202020204" pitchFamily="34" charset="0"/>
              <a:buChar char="•"/>
            </a:pPr>
            <a:r>
              <a:rPr lang="nl-NL" b="0" dirty="0"/>
              <a:t>2 ‘datasets’ per bron</a:t>
            </a:r>
          </a:p>
          <a:p>
            <a:pPr marL="342900" indent="-342900">
              <a:buFont typeface="Arial" panose="020B0604020202020204" pitchFamily="34" charset="0"/>
              <a:buChar char="•"/>
            </a:pPr>
            <a:r>
              <a:rPr lang="nl-NL" b="0" dirty="0"/>
              <a:t>Alles in de vorm van (RDF) </a:t>
            </a:r>
            <a:r>
              <a:rPr lang="nl-NL" b="0" dirty="0" err="1"/>
              <a:t>triples</a:t>
            </a:r>
            <a:endParaRPr lang="nl-NL" b="0" dirty="0"/>
          </a:p>
          <a:p>
            <a:pPr marL="342900" indent="-342900">
              <a:buFont typeface="Arial" panose="020B0604020202020204" pitchFamily="34" charset="0"/>
              <a:buChar char="•"/>
            </a:pPr>
            <a:r>
              <a:rPr lang="nl-NL" b="0" dirty="0"/>
              <a:t>SPARQL vragen als triple patronen</a:t>
            </a:r>
          </a:p>
          <a:p>
            <a:pPr marL="342900" indent="-342900">
              <a:buFont typeface="Arial" panose="020B0604020202020204" pitchFamily="34" charset="0"/>
              <a:buChar char="•"/>
            </a:pPr>
            <a:endParaRPr lang="nl-NL" b="0" dirty="0"/>
          </a:p>
          <a:p>
            <a:r>
              <a:rPr lang="nl-NL" dirty="0"/>
              <a:t>Doel: </a:t>
            </a:r>
          </a:p>
          <a:p>
            <a:r>
              <a:rPr lang="nl-NL" b="0" i="1" dirty="0"/>
              <a:t>Doormiddel van </a:t>
            </a:r>
            <a:r>
              <a:rPr lang="nl-NL" b="0" i="1" dirty="0">
                <a:solidFill>
                  <a:schemeClr val="accent3"/>
                </a:solidFill>
              </a:rPr>
              <a:t>standaarden</a:t>
            </a:r>
            <a:r>
              <a:rPr lang="nl-NL" b="0" i="1" dirty="0"/>
              <a:t>, </a:t>
            </a:r>
            <a:r>
              <a:rPr lang="nl-NL" b="0" i="1" dirty="0">
                <a:solidFill>
                  <a:schemeClr val="accent3"/>
                </a:solidFill>
              </a:rPr>
              <a:t>gedistribueerde databronnen </a:t>
            </a:r>
            <a:r>
              <a:rPr lang="nl-NL" b="0" i="1" dirty="0"/>
              <a:t>met onderling </a:t>
            </a:r>
            <a:r>
              <a:rPr lang="nl-NL" b="0" i="1" dirty="0">
                <a:solidFill>
                  <a:schemeClr val="accent3"/>
                </a:solidFill>
              </a:rPr>
              <a:t>gelinkte</a:t>
            </a:r>
            <a:r>
              <a:rPr lang="nl-NL" b="0" i="1" dirty="0">
                <a:solidFill>
                  <a:srgbClr val="C66331"/>
                </a:solidFill>
              </a:rPr>
              <a:t> </a:t>
            </a:r>
            <a:r>
              <a:rPr lang="nl-NL" b="0" i="1" dirty="0">
                <a:solidFill>
                  <a:schemeClr val="accent3"/>
                </a:solidFill>
              </a:rPr>
              <a:t>data</a:t>
            </a:r>
            <a:r>
              <a:rPr lang="nl-NL" b="0" i="1" dirty="0"/>
              <a:t>, in </a:t>
            </a:r>
            <a:r>
              <a:rPr lang="nl-NL" b="0" i="1" dirty="0">
                <a:solidFill>
                  <a:schemeClr val="accent3"/>
                </a:solidFill>
              </a:rPr>
              <a:t>samenhang bevragen </a:t>
            </a:r>
            <a:r>
              <a:rPr lang="nl-NL" b="0" i="1" dirty="0"/>
              <a:t>en zo </a:t>
            </a:r>
            <a:r>
              <a:rPr lang="nl-NL" b="0" i="1" dirty="0">
                <a:solidFill>
                  <a:schemeClr val="accent3"/>
                </a:solidFill>
              </a:rPr>
              <a:t>meer kennis </a:t>
            </a:r>
            <a:r>
              <a:rPr lang="nl-NL" b="0" i="1" dirty="0"/>
              <a:t>verzamelen als geheel</a:t>
            </a:r>
            <a:endParaRPr lang="en-US" b="0" i="1" dirty="0"/>
          </a:p>
          <a:p>
            <a:pPr marL="342900" indent="-342900">
              <a:buFont typeface="Arial" panose="020B0604020202020204" pitchFamily="34" charset="0"/>
              <a:buChar char="•"/>
            </a:pPr>
            <a:endParaRPr lang="nl-NL" b="0" dirty="0"/>
          </a:p>
        </p:txBody>
      </p:sp>
      <p:pic>
        <p:nvPicPr>
          <p:cNvPr id="6" name="Graphic 5" descr="Database with solid fill">
            <a:extLst>
              <a:ext uri="{FF2B5EF4-FFF2-40B4-BE49-F238E27FC236}">
                <a16:creationId xmlns:a16="http://schemas.microsoft.com/office/drawing/2014/main" id="{B7A2C438-B2B4-848F-FA75-1BCB7CF4F2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69500" y="1728139"/>
            <a:ext cx="914400" cy="914400"/>
          </a:xfrm>
          <a:prstGeom prst="rect">
            <a:avLst/>
          </a:prstGeom>
        </p:spPr>
      </p:pic>
      <p:pic>
        <p:nvPicPr>
          <p:cNvPr id="7" name="Graphic 6" descr="Database with solid fill">
            <a:extLst>
              <a:ext uri="{FF2B5EF4-FFF2-40B4-BE49-F238E27FC236}">
                <a16:creationId xmlns:a16="http://schemas.microsoft.com/office/drawing/2014/main" id="{B3E04E51-62C1-023D-8FB6-BF6EEAB9A4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69500" y="2951943"/>
            <a:ext cx="914400" cy="914400"/>
          </a:xfrm>
          <a:prstGeom prst="rect">
            <a:avLst/>
          </a:prstGeom>
        </p:spPr>
      </p:pic>
      <p:pic>
        <p:nvPicPr>
          <p:cNvPr id="8" name="Graphic 7" descr="Database with solid fill">
            <a:extLst>
              <a:ext uri="{FF2B5EF4-FFF2-40B4-BE49-F238E27FC236}">
                <a16:creationId xmlns:a16="http://schemas.microsoft.com/office/drawing/2014/main" id="{188E2F08-DDB6-6721-5218-82598D0EAB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79180" y="1728139"/>
            <a:ext cx="914400" cy="914400"/>
          </a:xfrm>
          <a:prstGeom prst="rect">
            <a:avLst/>
          </a:prstGeom>
        </p:spPr>
      </p:pic>
      <p:pic>
        <p:nvPicPr>
          <p:cNvPr id="9" name="Graphic 8" descr="Database with solid fill">
            <a:extLst>
              <a:ext uri="{FF2B5EF4-FFF2-40B4-BE49-F238E27FC236}">
                <a16:creationId xmlns:a16="http://schemas.microsoft.com/office/drawing/2014/main" id="{919FA785-5050-44FD-9907-FC23666559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79180" y="2951943"/>
            <a:ext cx="914400" cy="914400"/>
          </a:xfrm>
          <a:prstGeom prst="rect">
            <a:avLst/>
          </a:prstGeom>
        </p:spPr>
      </p:pic>
    </p:spTree>
    <p:extLst>
      <p:ext uri="{BB962C8B-B14F-4D97-AF65-F5344CB8AC3E}">
        <p14:creationId xmlns:p14="http://schemas.microsoft.com/office/powerpoint/2010/main" val="1181413718"/>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EC0E-C68C-B78A-B386-35E6BA2F4FBB}"/>
              </a:ext>
            </a:extLst>
          </p:cNvPr>
          <p:cNvSpPr>
            <a:spLocks noGrp="1"/>
          </p:cNvSpPr>
          <p:nvPr>
            <p:ph type="title"/>
          </p:nvPr>
        </p:nvSpPr>
        <p:spPr>
          <a:xfrm>
            <a:off x="1308101" y="313204"/>
            <a:ext cx="8906828" cy="501946"/>
          </a:xfrm>
        </p:spPr>
        <p:txBody>
          <a:bodyPr/>
          <a:lstStyle/>
          <a:p>
            <a:endParaRPr lang="en-US"/>
          </a:p>
        </p:txBody>
      </p:sp>
      <p:pic>
        <p:nvPicPr>
          <p:cNvPr id="5" name="Picture 4">
            <a:extLst>
              <a:ext uri="{FF2B5EF4-FFF2-40B4-BE49-F238E27FC236}">
                <a16:creationId xmlns:a16="http://schemas.microsoft.com/office/drawing/2014/main" id="{9388C05D-C72E-6841-E505-64C3C88A7CF4}"/>
              </a:ext>
            </a:extLst>
          </p:cNvPr>
          <p:cNvPicPr>
            <a:picLocks noChangeAspect="1"/>
          </p:cNvPicPr>
          <p:nvPr/>
        </p:nvPicPr>
        <p:blipFill>
          <a:blip r:embed="rId2"/>
          <a:stretch>
            <a:fillRect/>
          </a:stretch>
        </p:blipFill>
        <p:spPr>
          <a:xfrm>
            <a:off x="4" y="7969"/>
            <a:ext cx="8412000" cy="1781175"/>
          </a:xfrm>
          <a:prstGeom prst="rect">
            <a:avLst/>
          </a:prstGeom>
        </p:spPr>
      </p:pic>
      <p:pic>
        <p:nvPicPr>
          <p:cNvPr id="8" name="Picture 7">
            <a:extLst>
              <a:ext uri="{FF2B5EF4-FFF2-40B4-BE49-F238E27FC236}">
                <a16:creationId xmlns:a16="http://schemas.microsoft.com/office/drawing/2014/main" id="{6B75B466-D971-56AB-FECB-352D27929A61}"/>
              </a:ext>
            </a:extLst>
          </p:cNvPr>
          <p:cNvPicPr>
            <a:picLocks noChangeAspect="1"/>
          </p:cNvPicPr>
          <p:nvPr/>
        </p:nvPicPr>
        <p:blipFill>
          <a:blip r:embed="rId3"/>
          <a:stretch>
            <a:fillRect/>
          </a:stretch>
        </p:blipFill>
        <p:spPr>
          <a:xfrm>
            <a:off x="4208168" y="7969"/>
            <a:ext cx="8412000" cy="1781175"/>
          </a:xfrm>
          <a:prstGeom prst="rect">
            <a:avLst/>
          </a:prstGeom>
        </p:spPr>
      </p:pic>
      <p:pic>
        <p:nvPicPr>
          <p:cNvPr id="9" name="Picture 8">
            <a:extLst>
              <a:ext uri="{FF2B5EF4-FFF2-40B4-BE49-F238E27FC236}">
                <a16:creationId xmlns:a16="http://schemas.microsoft.com/office/drawing/2014/main" id="{5877F110-B4F0-5EB4-9CD8-6AE89C797973}"/>
              </a:ext>
            </a:extLst>
          </p:cNvPr>
          <p:cNvPicPr>
            <a:picLocks noChangeAspect="1"/>
          </p:cNvPicPr>
          <p:nvPr/>
        </p:nvPicPr>
        <p:blipFill>
          <a:blip r:embed="rId4"/>
          <a:stretch>
            <a:fillRect/>
          </a:stretch>
        </p:blipFill>
        <p:spPr>
          <a:xfrm>
            <a:off x="0" y="1587829"/>
            <a:ext cx="8412000" cy="1473514"/>
          </a:xfrm>
          <a:prstGeom prst="rect">
            <a:avLst/>
          </a:prstGeom>
        </p:spPr>
      </p:pic>
      <p:pic>
        <p:nvPicPr>
          <p:cNvPr id="10" name="Picture 9">
            <a:extLst>
              <a:ext uri="{FF2B5EF4-FFF2-40B4-BE49-F238E27FC236}">
                <a16:creationId xmlns:a16="http://schemas.microsoft.com/office/drawing/2014/main" id="{505E7E85-87F3-12FF-EBBE-56425661F1B5}"/>
              </a:ext>
            </a:extLst>
          </p:cNvPr>
          <p:cNvPicPr>
            <a:picLocks noChangeAspect="1"/>
          </p:cNvPicPr>
          <p:nvPr/>
        </p:nvPicPr>
        <p:blipFill rotWithShape="1">
          <a:blip r:embed="rId5"/>
          <a:srcRect r="49974"/>
          <a:stretch/>
        </p:blipFill>
        <p:spPr>
          <a:xfrm>
            <a:off x="4206000" y="1605059"/>
            <a:ext cx="4365244" cy="1473514"/>
          </a:xfrm>
          <a:prstGeom prst="rect">
            <a:avLst/>
          </a:prstGeom>
        </p:spPr>
      </p:pic>
      <p:pic>
        <p:nvPicPr>
          <p:cNvPr id="11" name="Picture 10">
            <a:extLst>
              <a:ext uri="{FF2B5EF4-FFF2-40B4-BE49-F238E27FC236}">
                <a16:creationId xmlns:a16="http://schemas.microsoft.com/office/drawing/2014/main" id="{9F1E7513-656F-94AF-AC40-F3A42BAC202F}"/>
              </a:ext>
            </a:extLst>
          </p:cNvPr>
          <p:cNvPicPr>
            <a:picLocks noChangeAspect="1"/>
          </p:cNvPicPr>
          <p:nvPr/>
        </p:nvPicPr>
        <p:blipFill>
          <a:blip r:embed="rId6"/>
          <a:stretch>
            <a:fillRect/>
          </a:stretch>
        </p:blipFill>
        <p:spPr>
          <a:xfrm>
            <a:off x="5" y="2859609"/>
            <a:ext cx="8412000" cy="1837845"/>
          </a:xfrm>
          <a:prstGeom prst="rect">
            <a:avLst/>
          </a:prstGeom>
        </p:spPr>
      </p:pic>
      <p:pic>
        <p:nvPicPr>
          <p:cNvPr id="13" name="Picture 12">
            <a:extLst>
              <a:ext uri="{FF2B5EF4-FFF2-40B4-BE49-F238E27FC236}">
                <a16:creationId xmlns:a16="http://schemas.microsoft.com/office/drawing/2014/main" id="{9ED29BAE-DCE3-FB06-8AAF-2E7A570185B6}"/>
              </a:ext>
            </a:extLst>
          </p:cNvPr>
          <p:cNvPicPr>
            <a:picLocks noChangeAspect="1"/>
          </p:cNvPicPr>
          <p:nvPr/>
        </p:nvPicPr>
        <p:blipFill>
          <a:blip r:embed="rId7"/>
          <a:stretch>
            <a:fillRect/>
          </a:stretch>
        </p:blipFill>
        <p:spPr>
          <a:xfrm>
            <a:off x="-4336" y="5354963"/>
            <a:ext cx="8412000" cy="1781175"/>
          </a:xfrm>
          <a:prstGeom prst="rect">
            <a:avLst/>
          </a:prstGeom>
        </p:spPr>
      </p:pic>
      <p:pic>
        <p:nvPicPr>
          <p:cNvPr id="14" name="Picture 13">
            <a:extLst>
              <a:ext uri="{FF2B5EF4-FFF2-40B4-BE49-F238E27FC236}">
                <a16:creationId xmlns:a16="http://schemas.microsoft.com/office/drawing/2014/main" id="{09A15A5A-FD0D-9652-DD94-E50DBD20DF9F}"/>
              </a:ext>
            </a:extLst>
          </p:cNvPr>
          <p:cNvPicPr>
            <a:picLocks noChangeAspect="1"/>
          </p:cNvPicPr>
          <p:nvPr/>
        </p:nvPicPr>
        <p:blipFill rotWithShape="1">
          <a:blip r:embed="rId8"/>
          <a:srcRect r="49922"/>
          <a:stretch/>
        </p:blipFill>
        <p:spPr>
          <a:xfrm>
            <a:off x="4199490" y="5354963"/>
            <a:ext cx="4371753" cy="1781175"/>
          </a:xfrm>
          <a:prstGeom prst="rect">
            <a:avLst/>
          </a:prstGeom>
        </p:spPr>
      </p:pic>
      <p:pic>
        <p:nvPicPr>
          <p:cNvPr id="15" name="Picture 14">
            <a:extLst>
              <a:ext uri="{FF2B5EF4-FFF2-40B4-BE49-F238E27FC236}">
                <a16:creationId xmlns:a16="http://schemas.microsoft.com/office/drawing/2014/main" id="{7C5BF2AA-4427-2A55-F111-7B05C5030B5D}"/>
              </a:ext>
            </a:extLst>
          </p:cNvPr>
          <p:cNvPicPr>
            <a:picLocks noChangeAspect="1"/>
          </p:cNvPicPr>
          <p:nvPr/>
        </p:nvPicPr>
        <p:blipFill rotWithShape="1">
          <a:blip r:embed="rId9"/>
          <a:srcRect r="50026"/>
          <a:stretch/>
        </p:blipFill>
        <p:spPr>
          <a:xfrm>
            <a:off x="4203831" y="2884607"/>
            <a:ext cx="4208174" cy="2621889"/>
          </a:xfrm>
          <a:prstGeom prst="rect">
            <a:avLst/>
          </a:prstGeom>
        </p:spPr>
      </p:pic>
    </p:spTree>
    <p:extLst>
      <p:ext uri="{BB962C8B-B14F-4D97-AF65-F5344CB8AC3E}">
        <p14:creationId xmlns:p14="http://schemas.microsoft.com/office/powerpoint/2010/main" val="3329448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40C9B57-9EA4-4E7A-36CC-C8C2D0D86BA1}"/>
              </a:ext>
            </a:extLst>
          </p:cNvPr>
          <p:cNvSpPr>
            <a:spLocks noGrp="1"/>
          </p:cNvSpPr>
          <p:nvPr>
            <p:ph type="ftr"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Calibri" panose="020F0502020204030204"/>
                <a:ea typeface="+mn-ea"/>
                <a:cs typeface="+mn-cs"/>
              </a:rPr>
              <a:t>The Game</a:t>
            </a:r>
          </a:p>
        </p:txBody>
      </p:sp>
      <p:sp>
        <p:nvSpPr>
          <p:cNvPr id="4" name="Slide Number Placeholder 3">
            <a:extLst>
              <a:ext uri="{FF2B5EF4-FFF2-40B4-BE49-F238E27FC236}">
                <a16:creationId xmlns:a16="http://schemas.microsoft.com/office/drawing/2014/main" id="{4D827EA1-5A1E-BB62-8509-7D0B884EF48A}"/>
              </a:ext>
            </a:extLst>
          </p:cNvPr>
          <p:cNvSpPr>
            <a:spLocks noGrp="1"/>
          </p:cNvSpPr>
          <p:nvPr>
            <p:ph type="sldNum" sz="quarter" idx="11"/>
          </p:nvPr>
        </p:nvSpPr>
        <p:spPr/>
        <p:txBody>
          <a:bodyPr/>
          <a:lstStyle/>
          <a:p>
            <a:fld id="{F33A6336-350C-4645-91C3-F74B6FAA3687}" type="slidenum">
              <a:rPr lang="en-GB" smtClean="0"/>
              <a:pPr/>
              <a:t>44</a:t>
            </a:fld>
            <a:endParaRPr lang="en-GB" dirty="0"/>
          </a:p>
        </p:txBody>
      </p:sp>
      <p:sp>
        <p:nvSpPr>
          <p:cNvPr id="11" name="Content Placeholder 2">
            <a:extLst>
              <a:ext uri="{FF2B5EF4-FFF2-40B4-BE49-F238E27FC236}">
                <a16:creationId xmlns:a16="http://schemas.microsoft.com/office/drawing/2014/main" id="{114FB116-9282-EA4E-3E5D-1BE476D01AD6}"/>
              </a:ext>
            </a:extLst>
          </p:cNvPr>
          <p:cNvSpPr txBox="1">
            <a:spLocks/>
          </p:cNvSpPr>
          <p:nvPr/>
        </p:nvSpPr>
        <p:spPr>
          <a:xfrm>
            <a:off x="1308101" y="1341438"/>
            <a:ext cx="9309099" cy="5003799"/>
          </a:xfrm>
          <a:prstGeom prst="rect">
            <a:avLst/>
          </a:prstGeom>
        </p:spPr>
        <p:txBody>
          <a:bodyPr>
            <a:normAutofit fontScale="85000" lnSpcReduction="20000"/>
          </a:bodyPr>
          <a:lstStyle>
            <a:lvl1pPr marL="0" indent="0" algn="l" defTabSz="914400" rtl="0" eaLnBrk="1" latinLnBrk="0" hangingPunct="1">
              <a:lnSpc>
                <a:spcPct val="100000"/>
              </a:lnSpc>
              <a:spcBef>
                <a:spcPts val="0"/>
              </a:spcBef>
              <a:buFont typeface="Arial" panose="020B0604020202020204" pitchFamily="34" charset="0"/>
              <a:buNone/>
              <a:defRPr sz="24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1800" b="0" kern="1200">
                <a:solidFill>
                  <a:schemeClr val="tx1"/>
                </a:solidFill>
                <a:latin typeface="+mn-lt"/>
                <a:ea typeface="+mn-ea"/>
                <a:cs typeface="+mn-cs"/>
              </a:defRPr>
            </a:lvl2pPr>
            <a:lvl3pPr marL="0" indent="0" algn="l" defTabSz="914400" rtl="0" eaLnBrk="1" latinLnBrk="0" hangingPunct="1">
              <a:lnSpc>
                <a:spcPct val="100000"/>
              </a:lnSpc>
              <a:spcBef>
                <a:spcPts val="1400"/>
              </a:spcBef>
              <a:spcAft>
                <a:spcPts val="0"/>
              </a:spcAft>
              <a:buFont typeface="Arial" panose="020B0604020202020204" pitchFamily="34" charset="0"/>
              <a:buNone/>
              <a:defRPr sz="1600" b="0" kern="1200">
                <a:solidFill>
                  <a:schemeClr val="tx1"/>
                </a:solidFill>
                <a:latin typeface="+mn-lt"/>
                <a:ea typeface="+mn-ea"/>
                <a:cs typeface="+mn-cs"/>
              </a:defRPr>
            </a:lvl3pPr>
            <a:lvl4pPr marL="144000" indent="-144000" algn="l" defTabSz="914400" rtl="0" eaLnBrk="1" latinLnBrk="0" hangingPunct="1">
              <a:lnSpc>
                <a:spcPct val="100000"/>
              </a:lnSpc>
              <a:spcBef>
                <a:spcPts val="800"/>
              </a:spcBef>
              <a:spcAft>
                <a:spcPts val="0"/>
              </a:spcAft>
              <a:buFont typeface="Arial" panose="020B0604020202020204" pitchFamily="34" charset="0"/>
              <a:buChar char="•"/>
              <a:defRPr sz="1600" b="0" kern="1200">
                <a:solidFill>
                  <a:schemeClr val="tx1"/>
                </a:solidFill>
                <a:latin typeface="+mn-lt"/>
                <a:ea typeface="+mn-ea"/>
                <a:cs typeface="+mn-cs"/>
              </a:defRPr>
            </a:lvl4pPr>
            <a:lvl5pPr marL="288000" indent="-144000" algn="l" defTabSz="914400" rtl="0" eaLnBrk="1" latinLnBrk="0" hangingPunct="1">
              <a:lnSpc>
                <a:spcPct val="100000"/>
              </a:lnSpc>
              <a:spcBef>
                <a:spcPts val="0"/>
              </a:spcBef>
              <a:spcAft>
                <a:spcPts val="0"/>
              </a:spcAft>
              <a:buFont typeface="Systeemlettertype regulier"/>
              <a:buChar char="-"/>
              <a:tabLst/>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b="0" dirty="0">
                <a:latin typeface="Consolas" panose="020B0609020204030204" pitchFamily="49" charset="0"/>
              </a:rPr>
              <a:t>?wie		</a:t>
            </a:r>
            <a:r>
              <a:rPr lang="nl-NL" b="0" dirty="0" err="1">
                <a:latin typeface="Consolas" panose="020B0609020204030204" pitchFamily="49" charset="0"/>
              </a:rPr>
              <a:t>isVanType</a:t>
            </a:r>
            <a:r>
              <a:rPr lang="nl-NL" b="0" dirty="0">
                <a:latin typeface="Consolas" panose="020B0609020204030204" pitchFamily="49" charset="0"/>
              </a:rPr>
              <a:t>		</a:t>
            </a:r>
            <a:r>
              <a:rPr lang="nl-NL" b="0" dirty="0" err="1">
                <a:latin typeface="Consolas" panose="020B0609020204030204" pitchFamily="49" charset="0"/>
              </a:rPr>
              <a:t>bag:Gebouw</a:t>
            </a:r>
            <a:br>
              <a:rPr lang="nl-NL" b="0" dirty="0">
                <a:latin typeface="Consolas" panose="020B0609020204030204" pitchFamily="49" charset="0"/>
              </a:rPr>
            </a:br>
            <a:endParaRPr lang="nl-NL" b="0" dirty="0">
              <a:latin typeface="Consolas" panose="020B0609020204030204" pitchFamily="49" charset="0"/>
            </a:endParaRPr>
          </a:p>
          <a:p>
            <a:r>
              <a:rPr lang="nl-NL" b="0" dirty="0">
                <a:latin typeface="Consolas" panose="020B0609020204030204" pitchFamily="49" charset="0"/>
              </a:rPr>
              <a:t>?wie		</a:t>
            </a:r>
            <a:r>
              <a:rPr lang="nl-NL" b="0" dirty="0" err="1">
                <a:latin typeface="Consolas" panose="020B0609020204030204" pitchFamily="49" charset="0"/>
              </a:rPr>
              <a:t>isVanType</a:t>
            </a:r>
            <a:r>
              <a:rPr lang="nl-NL" b="0" dirty="0">
                <a:latin typeface="Consolas" panose="020B0609020204030204" pitchFamily="49" charset="0"/>
              </a:rPr>
              <a:t>		</a:t>
            </a:r>
            <a:r>
              <a:rPr lang="nl-NL" b="0" dirty="0" err="1">
                <a:latin typeface="Consolas" panose="020B0609020204030204" pitchFamily="49" charset="0"/>
              </a:rPr>
              <a:t>bag:Verblijfsobject</a:t>
            </a:r>
            <a:br>
              <a:rPr lang="nl-NL" b="0" dirty="0">
                <a:latin typeface="Consolas" panose="020B0609020204030204" pitchFamily="49" charset="0"/>
              </a:rPr>
            </a:br>
            <a:endParaRPr lang="nl-NL" b="0" dirty="0">
              <a:latin typeface="Consolas" panose="020B0609020204030204" pitchFamily="49" charset="0"/>
            </a:endParaRPr>
          </a:p>
          <a:p>
            <a:r>
              <a:rPr lang="en-US" b="0" dirty="0">
                <a:latin typeface="Consolas" panose="020B0609020204030204" pitchFamily="49" charset="0"/>
              </a:rPr>
              <a:t>?</a:t>
            </a:r>
            <a:r>
              <a:rPr lang="en-US" b="0" dirty="0" err="1">
                <a:latin typeface="Consolas" panose="020B0609020204030204" pitchFamily="49" charset="0"/>
              </a:rPr>
              <a:t>wie</a:t>
            </a:r>
            <a:r>
              <a:rPr lang="en-US" b="0" dirty="0">
                <a:latin typeface="Consolas" panose="020B0609020204030204" pitchFamily="49" charset="0"/>
              </a:rPr>
              <a:t>		</a:t>
            </a:r>
            <a:r>
              <a:rPr lang="en-US" b="0" dirty="0" err="1">
                <a:latin typeface="Consolas" panose="020B0609020204030204" pitchFamily="49" charset="0"/>
              </a:rPr>
              <a:t>isVanType</a:t>
            </a:r>
            <a:r>
              <a:rPr lang="en-US" b="0" dirty="0">
                <a:latin typeface="Consolas" panose="020B0609020204030204" pitchFamily="49" charset="0"/>
              </a:rPr>
              <a:t>		</a:t>
            </a:r>
            <a:r>
              <a:rPr lang="en-US" b="0" dirty="0" err="1">
                <a:latin typeface="Consolas" panose="020B0609020204030204" pitchFamily="49" charset="0"/>
              </a:rPr>
              <a:t>bag:Verblijfsobject</a:t>
            </a:r>
            <a:br>
              <a:rPr lang="en-US" b="0" dirty="0">
                <a:latin typeface="Consolas" panose="020B0609020204030204" pitchFamily="49" charset="0"/>
              </a:rPr>
            </a:br>
            <a:r>
              <a:rPr lang="en-US" b="0" dirty="0">
                <a:latin typeface="Consolas" panose="020B0609020204030204" pitchFamily="49" charset="0"/>
              </a:rPr>
              <a:t>?</a:t>
            </a:r>
            <a:r>
              <a:rPr lang="en-US" b="0" dirty="0" err="1">
                <a:latin typeface="Consolas" panose="020B0609020204030204" pitchFamily="49" charset="0"/>
              </a:rPr>
              <a:t>wie</a:t>
            </a:r>
            <a:r>
              <a:rPr lang="en-US" b="0" dirty="0">
                <a:latin typeface="Consolas" panose="020B0609020204030204" pitchFamily="49" charset="0"/>
              </a:rPr>
              <a:t>		</a:t>
            </a:r>
            <a:r>
              <a:rPr lang="en-US" b="0" dirty="0" err="1">
                <a:latin typeface="Consolas" panose="020B0609020204030204" pitchFamily="49" charset="0"/>
              </a:rPr>
              <a:t>isGemaaktVan</a:t>
            </a:r>
            <a:r>
              <a:rPr lang="en-US" b="0" dirty="0">
                <a:latin typeface="Consolas" panose="020B0609020204030204" pitchFamily="49" charset="0"/>
              </a:rPr>
              <a:t>		?wat</a:t>
            </a:r>
            <a:br>
              <a:rPr lang="en-US" b="0" dirty="0">
                <a:latin typeface="Consolas" panose="020B0609020204030204" pitchFamily="49" charset="0"/>
              </a:rPr>
            </a:br>
            <a:endParaRPr lang="en-US" b="0" dirty="0">
              <a:latin typeface="Consolas" panose="020B0609020204030204" pitchFamily="49" charset="0"/>
            </a:endParaRPr>
          </a:p>
          <a:p>
            <a:r>
              <a:rPr lang="en-US" b="0" dirty="0">
                <a:latin typeface="Consolas" panose="020B0609020204030204" pitchFamily="49" charset="0"/>
              </a:rPr>
              <a:t>?</a:t>
            </a:r>
            <a:r>
              <a:rPr lang="en-US" b="0" dirty="0" err="1">
                <a:latin typeface="Consolas" panose="020B0609020204030204" pitchFamily="49" charset="0"/>
              </a:rPr>
              <a:t>wie</a:t>
            </a:r>
            <a:r>
              <a:rPr lang="en-US" b="0" dirty="0">
                <a:latin typeface="Consolas" panose="020B0609020204030204" pitchFamily="49" charset="0"/>
              </a:rPr>
              <a:t>		</a:t>
            </a:r>
            <a:r>
              <a:rPr lang="en-US" b="0" dirty="0" err="1">
                <a:latin typeface="Consolas" panose="020B0609020204030204" pitchFamily="49" charset="0"/>
              </a:rPr>
              <a:t>isVanType</a:t>
            </a:r>
            <a:r>
              <a:rPr lang="en-US" b="0" dirty="0">
                <a:latin typeface="Consolas" panose="020B0609020204030204" pitchFamily="49" charset="0"/>
              </a:rPr>
              <a:t>		</a:t>
            </a:r>
            <a:r>
              <a:rPr lang="en-US" b="0" dirty="0" err="1">
                <a:latin typeface="Consolas" panose="020B0609020204030204" pitchFamily="49" charset="0"/>
              </a:rPr>
              <a:t>bag:Verblijfsobject</a:t>
            </a:r>
            <a:br>
              <a:rPr lang="en-US" b="0" dirty="0">
                <a:latin typeface="Consolas" panose="020B0609020204030204" pitchFamily="49" charset="0"/>
              </a:rPr>
            </a:br>
            <a:r>
              <a:rPr lang="en-US" b="0" dirty="0">
                <a:latin typeface="Consolas" panose="020B0609020204030204" pitchFamily="49" charset="0"/>
              </a:rPr>
              <a:t>?</a:t>
            </a:r>
            <a:r>
              <a:rPr lang="en-US" b="0" dirty="0" err="1">
                <a:latin typeface="Consolas" panose="020B0609020204030204" pitchFamily="49" charset="0"/>
              </a:rPr>
              <a:t>wie</a:t>
            </a:r>
            <a:r>
              <a:rPr lang="en-US" b="0" dirty="0">
                <a:latin typeface="Consolas" panose="020B0609020204030204" pitchFamily="49" charset="0"/>
              </a:rPr>
              <a:t>		</a:t>
            </a:r>
            <a:r>
              <a:rPr lang="en-US" b="0" dirty="0" err="1">
                <a:latin typeface="Consolas" panose="020B0609020204030204" pitchFamily="49" charset="0"/>
              </a:rPr>
              <a:t>isGemaaktVan</a:t>
            </a:r>
            <a:r>
              <a:rPr lang="en-US" b="0" dirty="0">
                <a:latin typeface="Consolas" panose="020B0609020204030204" pitchFamily="49" charset="0"/>
              </a:rPr>
              <a:t>		?wat</a:t>
            </a:r>
            <a:br>
              <a:rPr lang="en-US" b="0" dirty="0">
                <a:latin typeface="Consolas" panose="020B0609020204030204" pitchFamily="49" charset="0"/>
              </a:rPr>
            </a:br>
            <a:r>
              <a:rPr lang="en-US" b="0" dirty="0">
                <a:latin typeface="Consolas" panose="020B0609020204030204" pitchFamily="49" charset="0"/>
              </a:rPr>
              <a:t>?wat		?*			?*</a:t>
            </a:r>
            <a:br>
              <a:rPr lang="en-US" b="0" dirty="0">
                <a:latin typeface="Consolas" panose="020B0609020204030204" pitchFamily="49" charset="0"/>
              </a:rPr>
            </a:br>
            <a:endParaRPr lang="en-US" b="0" dirty="0">
              <a:latin typeface="Consolas" panose="020B0609020204030204" pitchFamily="49" charset="0"/>
            </a:endParaRPr>
          </a:p>
          <a:p>
            <a:r>
              <a:rPr lang="en-US" b="0" dirty="0">
                <a:latin typeface="Consolas" panose="020B0609020204030204" pitchFamily="49" charset="0"/>
              </a:rPr>
              <a:t>?</a:t>
            </a:r>
            <a:r>
              <a:rPr lang="en-US" b="0" dirty="0" err="1">
                <a:latin typeface="Consolas" panose="020B0609020204030204" pitchFamily="49" charset="0"/>
              </a:rPr>
              <a:t>waar</a:t>
            </a:r>
            <a:r>
              <a:rPr lang="en-US" b="0" dirty="0">
                <a:latin typeface="Consolas" panose="020B0609020204030204" pitchFamily="49" charset="0"/>
              </a:rPr>
              <a:t>		</a:t>
            </a:r>
            <a:r>
              <a:rPr lang="en-US" b="0" dirty="0" err="1">
                <a:latin typeface="Consolas" panose="020B0609020204030204" pitchFamily="49" charset="0"/>
              </a:rPr>
              <a:t>inProvincie</a:t>
            </a:r>
            <a:r>
              <a:rPr lang="en-US" b="0" dirty="0">
                <a:latin typeface="Consolas" panose="020B0609020204030204" pitchFamily="49" charset="0"/>
              </a:rPr>
              <a:t> 		</a:t>
            </a:r>
            <a:r>
              <a:rPr lang="en-US" b="0" dirty="0" err="1">
                <a:latin typeface="Consolas" panose="020B0609020204030204" pitchFamily="49" charset="0"/>
              </a:rPr>
              <a:t>cbs:Gelderland</a:t>
            </a:r>
            <a:br>
              <a:rPr lang="en-US" b="0" dirty="0">
                <a:latin typeface="Consolas" panose="020B0609020204030204" pitchFamily="49" charset="0"/>
              </a:rPr>
            </a:br>
            <a:r>
              <a:rPr lang="en-US" b="0" dirty="0">
                <a:latin typeface="Consolas" panose="020B0609020204030204" pitchFamily="49" charset="0"/>
              </a:rPr>
              <a:t>?</a:t>
            </a:r>
            <a:r>
              <a:rPr lang="en-US" b="0" dirty="0" err="1">
                <a:latin typeface="Consolas" panose="020B0609020204030204" pitchFamily="49" charset="0"/>
              </a:rPr>
              <a:t>welke</a:t>
            </a:r>
            <a:r>
              <a:rPr lang="en-US" b="0" dirty="0">
                <a:latin typeface="Consolas" panose="020B0609020204030204" pitchFamily="49" charset="0"/>
              </a:rPr>
              <a:t>		</a:t>
            </a:r>
            <a:r>
              <a:rPr lang="en-US" b="0" dirty="0" err="1">
                <a:latin typeface="Consolas" panose="020B0609020204030204" pitchFamily="49" charset="0"/>
              </a:rPr>
              <a:t>ligtIn</a:t>
            </a:r>
            <a:r>
              <a:rPr lang="en-US" b="0" dirty="0">
                <a:latin typeface="Consolas" panose="020B0609020204030204" pitchFamily="49" charset="0"/>
              </a:rPr>
              <a:t>			?</a:t>
            </a:r>
            <a:r>
              <a:rPr lang="en-US" b="0" dirty="0" err="1">
                <a:latin typeface="Consolas" panose="020B0609020204030204" pitchFamily="49" charset="0"/>
              </a:rPr>
              <a:t>waar</a:t>
            </a:r>
            <a:br>
              <a:rPr lang="en-US" b="0" dirty="0">
                <a:latin typeface="Consolas" panose="020B0609020204030204" pitchFamily="49" charset="0"/>
              </a:rPr>
            </a:br>
            <a:r>
              <a:rPr lang="en-US" b="0" dirty="0">
                <a:latin typeface="Consolas" panose="020B0609020204030204" pitchFamily="49" charset="0"/>
              </a:rPr>
              <a:t>?</a:t>
            </a:r>
            <a:r>
              <a:rPr lang="en-US" b="0" dirty="0" err="1">
                <a:latin typeface="Consolas" panose="020B0609020204030204" pitchFamily="49" charset="0"/>
              </a:rPr>
              <a:t>welke</a:t>
            </a:r>
            <a:r>
              <a:rPr lang="en-US" b="0" dirty="0">
                <a:latin typeface="Consolas" panose="020B0609020204030204" pitchFamily="49" charset="0"/>
              </a:rPr>
              <a:t>		</a:t>
            </a:r>
            <a:r>
              <a:rPr lang="en-US" b="0" dirty="0" err="1">
                <a:latin typeface="Consolas" panose="020B0609020204030204" pitchFamily="49" charset="0"/>
              </a:rPr>
              <a:t>isGemaaktVan</a:t>
            </a:r>
            <a:r>
              <a:rPr lang="en-US" b="0" dirty="0">
                <a:latin typeface="Consolas" panose="020B0609020204030204" pitchFamily="49" charset="0"/>
              </a:rPr>
              <a:t>		</a:t>
            </a:r>
            <a:r>
              <a:rPr lang="en-US" b="0" dirty="0" err="1">
                <a:latin typeface="Consolas" panose="020B0609020204030204" pitchFamily="49" charset="0"/>
              </a:rPr>
              <a:t>mat:Zand</a:t>
            </a:r>
            <a:br>
              <a:rPr lang="en-US" b="0" dirty="0">
                <a:latin typeface="Consolas" panose="020B0609020204030204" pitchFamily="49" charset="0"/>
              </a:rPr>
            </a:br>
            <a:r>
              <a:rPr lang="en-US" b="0" dirty="0">
                <a:latin typeface="Consolas" panose="020B0609020204030204" pitchFamily="49" charset="0"/>
              </a:rPr>
              <a:t>?</a:t>
            </a:r>
            <a:r>
              <a:rPr lang="en-US" b="0" dirty="0" err="1">
                <a:latin typeface="Consolas" panose="020B0609020204030204" pitchFamily="49" charset="0"/>
              </a:rPr>
              <a:t>wie</a:t>
            </a:r>
            <a:r>
              <a:rPr lang="en-US" b="0" dirty="0">
                <a:latin typeface="Consolas" panose="020B0609020204030204" pitchFamily="49" charset="0"/>
              </a:rPr>
              <a:t>		</a:t>
            </a:r>
            <a:r>
              <a:rPr lang="en-US" b="0" dirty="0" err="1">
                <a:latin typeface="Consolas" panose="020B0609020204030204" pitchFamily="49" charset="0"/>
              </a:rPr>
              <a:t>staatAan</a:t>
            </a:r>
            <a:r>
              <a:rPr lang="en-US" b="0" dirty="0">
                <a:latin typeface="Consolas" panose="020B0609020204030204" pitchFamily="49" charset="0"/>
              </a:rPr>
              <a:t>		?</a:t>
            </a:r>
            <a:r>
              <a:rPr lang="en-US" b="0" dirty="0" err="1">
                <a:latin typeface="Consolas" panose="020B0609020204030204" pitchFamily="49" charset="0"/>
              </a:rPr>
              <a:t>welke</a:t>
            </a:r>
            <a:br>
              <a:rPr lang="en-US" b="0" dirty="0">
                <a:latin typeface="Consolas" panose="020B0609020204030204" pitchFamily="49" charset="0"/>
              </a:rPr>
            </a:br>
            <a:endParaRPr lang="en-US" b="0" dirty="0">
              <a:latin typeface="Consolas" panose="020B0609020204030204" pitchFamily="49" charset="0"/>
            </a:endParaRPr>
          </a:p>
          <a:p>
            <a:r>
              <a:rPr lang="en-US" b="0" dirty="0">
                <a:latin typeface="Consolas" panose="020B0609020204030204" pitchFamily="49" charset="0"/>
              </a:rPr>
              <a:t>?</a:t>
            </a:r>
            <a:r>
              <a:rPr lang="en-US" b="0" dirty="0" err="1">
                <a:latin typeface="Consolas" panose="020B0609020204030204" pitchFamily="49" charset="0"/>
              </a:rPr>
              <a:t>welke</a:t>
            </a:r>
            <a:r>
              <a:rPr lang="en-US" b="0" dirty="0">
                <a:latin typeface="Consolas" panose="020B0609020204030204" pitchFamily="49" charset="0"/>
              </a:rPr>
              <a:t>		</a:t>
            </a:r>
            <a:r>
              <a:rPr lang="en-US" b="0" dirty="0" err="1">
                <a:latin typeface="Consolas" panose="020B0609020204030204" pitchFamily="49" charset="0"/>
              </a:rPr>
              <a:t>isVanType</a:t>
            </a:r>
            <a:r>
              <a:rPr lang="en-US" b="0" dirty="0">
                <a:latin typeface="Consolas" panose="020B0609020204030204" pitchFamily="49" charset="0"/>
              </a:rPr>
              <a:t>		</a:t>
            </a:r>
            <a:r>
              <a:rPr lang="en-US" b="0" dirty="0" err="1">
                <a:latin typeface="Consolas" panose="020B0609020204030204" pitchFamily="49" charset="0"/>
              </a:rPr>
              <a:t>nwb:Straat</a:t>
            </a:r>
            <a:br>
              <a:rPr lang="en-US" b="0" dirty="0">
                <a:latin typeface="Consolas" panose="020B0609020204030204" pitchFamily="49" charset="0"/>
              </a:rPr>
            </a:br>
            <a:r>
              <a:rPr lang="en-US" b="0" dirty="0">
                <a:latin typeface="Consolas" panose="020B0609020204030204" pitchFamily="49" charset="0"/>
              </a:rPr>
              <a:t>?</a:t>
            </a:r>
            <a:r>
              <a:rPr lang="en-US" b="0" dirty="0" err="1">
                <a:latin typeface="Consolas" panose="020B0609020204030204" pitchFamily="49" charset="0"/>
              </a:rPr>
              <a:t>welke</a:t>
            </a:r>
            <a:r>
              <a:rPr lang="en-US" b="0" dirty="0">
                <a:latin typeface="Consolas" panose="020B0609020204030204" pitchFamily="49" charset="0"/>
              </a:rPr>
              <a:t>		</a:t>
            </a:r>
            <a:r>
              <a:rPr lang="en-US" b="0" dirty="0" err="1">
                <a:latin typeface="Consolas" panose="020B0609020204030204" pitchFamily="49" charset="0"/>
              </a:rPr>
              <a:t>isGemaaktVan</a:t>
            </a:r>
            <a:r>
              <a:rPr lang="en-US" b="0" dirty="0">
                <a:latin typeface="Consolas" panose="020B0609020204030204" pitchFamily="49" charset="0"/>
              </a:rPr>
              <a:t>		?wat</a:t>
            </a:r>
            <a:br>
              <a:rPr lang="en-US" b="0" dirty="0">
                <a:latin typeface="Consolas" panose="020B0609020204030204" pitchFamily="49" charset="0"/>
              </a:rPr>
            </a:br>
            <a:r>
              <a:rPr lang="en-US" b="0" dirty="0">
                <a:latin typeface="Consolas" panose="020B0609020204030204" pitchFamily="49" charset="0"/>
              </a:rPr>
              <a:t>?wat		</a:t>
            </a:r>
            <a:r>
              <a:rPr lang="en-US" b="0" dirty="0" err="1">
                <a:latin typeface="Consolas" panose="020B0609020204030204" pitchFamily="49" charset="0"/>
              </a:rPr>
              <a:t>bestaatUit</a:t>
            </a:r>
            <a:r>
              <a:rPr lang="en-US" b="0" dirty="0">
                <a:latin typeface="Consolas" panose="020B0609020204030204" pitchFamily="49" charset="0"/>
              </a:rPr>
              <a:t>		?*</a:t>
            </a:r>
            <a:br>
              <a:rPr lang="en-US" b="0" dirty="0">
                <a:latin typeface="Consolas" panose="020B0609020204030204" pitchFamily="49" charset="0"/>
              </a:rPr>
            </a:br>
            <a:endParaRPr lang="en-US" b="0" dirty="0">
              <a:latin typeface="Consolas" panose="020B0609020204030204" pitchFamily="49" charset="0"/>
            </a:endParaRPr>
          </a:p>
          <a:p>
            <a:endParaRPr lang="en-US" b="0" dirty="0">
              <a:latin typeface="Consolas" panose="020B0609020204030204" pitchFamily="49" charset="0"/>
            </a:endParaRPr>
          </a:p>
          <a:p>
            <a:endParaRPr lang="en-US" b="0" dirty="0">
              <a:latin typeface="Consolas" panose="020B0609020204030204" pitchFamily="49" charset="0"/>
            </a:endParaRPr>
          </a:p>
          <a:p>
            <a:pPr marL="342900" indent="-342900">
              <a:buFont typeface="+mj-lt"/>
              <a:buAutoNum type="arabicPeriod"/>
            </a:pPr>
            <a:endParaRPr lang="en-US" b="0" dirty="0">
              <a:latin typeface="Consolas" panose="020B0609020204030204" pitchFamily="49" charset="0"/>
            </a:endParaRPr>
          </a:p>
        </p:txBody>
      </p:sp>
      <p:pic>
        <p:nvPicPr>
          <p:cNvPr id="12" name="Picture 11" descr="A hand holding a video game controller&#10;&#10;Description automatically generated">
            <a:extLst>
              <a:ext uri="{FF2B5EF4-FFF2-40B4-BE49-F238E27FC236}">
                <a16:creationId xmlns:a16="http://schemas.microsoft.com/office/drawing/2014/main" id="{D4848772-EC1A-C38F-26B9-DC2E1D86F62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22684" y1="17891" x2="21725" y2="19169"/>
                        <a14:foregroundMark x1="29073" y1="14058" x2="31470" y2="13259"/>
                        <a14:foregroundMark x1="44409" y1="11981" x2="45847" y2="12300"/>
                        <a14:foregroundMark x1="58307" y1="12300" x2="58307" y2="14537"/>
                        <a14:foregroundMark x1="65335" y1="13259" x2="66613" y2="15016"/>
                        <a14:foregroundMark x1="75240" y1="23482" x2="75719" y2="25399"/>
                        <a14:foregroundMark x1="31949" y1="64696" x2="34026" y2="56550"/>
                        <a14:foregroundMark x1="34026" y1="56550" x2="52556" y2="40415"/>
                        <a14:foregroundMark x1="52556" y1="40415" x2="59585" y2="41054"/>
                        <a14:foregroundMark x1="59585" y1="41054" x2="60543" y2="42013"/>
                        <a14:foregroundMark x1="28594" y1="47923" x2="44888" y2="38339"/>
                        <a14:foregroundMark x1="49681" y1="29233" x2="42492" y2="34185"/>
                        <a14:foregroundMark x1="42492" y1="34185" x2="40096" y2="41853"/>
                        <a14:foregroundMark x1="62939" y1="41054" x2="49042" y2="69329"/>
                        <a14:foregroundMark x1="49042" y1="69329" x2="48882" y2="71246"/>
                        <a14:foregroundMark x1="46006" y1="58147" x2="47444" y2="70927"/>
                        <a14:foregroundMark x1="46965" y1="70128" x2="56070" y2="70128"/>
                        <a14:foregroundMark x1="56070" y1="33866" x2="68850" y2="44888"/>
                        <a14:foregroundMark x1="68850" y1="44888" x2="70288" y2="48882"/>
                        <a14:foregroundMark x1="52716" y1="31629" x2="54633" y2="29553"/>
                        <a14:foregroundMark x1="33866" y1="38339" x2="38978" y2="35783"/>
                        <a14:foregroundMark x1="27796" y1="44249" x2="31470" y2="41214"/>
                        <a14:foregroundMark x1="35942" y1="47923" x2="37700" y2="44728"/>
                        <a14:foregroundMark x1="33706" y1="87061" x2="37380" y2="84345"/>
                        <a14:foregroundMark x1="35144" y1="81629" x2="38658" y2="82907"/>
                        <a14:foregroundMark x1="45234" y1="85509" x2="47444" y2="84505"/>
                        <a14:foregroundMark x1="43930" y1="86102" x2="44916" y2="85654"/>
                        <a14:foregroundMark x1="52236" y1="86581" x2="56390" y2="86102"/>
                        <a14:foregroundMark x1="62300" y1="83546" x2="65335" y2="81949"/>
                        <a14:foregroundMark x1="61821" y1="85463" x2="63898" y2="87380"/>
                        <a14:foregroundMark x1="52077" y1="86422" x2="56869" y2="87700"/>
                        <a14:foregroundMark x1="58147" y1="85623" x2="58147" y2="83866"/>
                        <a14:foregroundMark x1="50479" y1="85623" x2="51278" y2="84824"/>
                        <a14:backgroundMark x1="34824" y1="17732" x2="34984" y2="16773"/>
                        <a14:backgroundMark x1="46645" y1="88179" x2="46166" y2="88019"/>
                        <a14:backgroundMark x1="50000" y1="85783" x2="50160" y2="86102"/>
                        <a14:backgroundMark x1="50000" y1="85623" x2="50000" y2="85942"/>
                      </a14:backgroundRemoval>
                    </a14:imgEffect>
                  </a14:imgLayer>
                </a14:imgProps>
              </a:ext>
            </a:extLst>
          </a:blip>
          <a:stretch>
            <a:fillRect/>
          </a:stretch>
        </p:blipFill>
        <p:spPr>
          <a:xfrm rot="1375770">
            <a:off x="9698582" y="2243683"/>
            <a:ext cx="2370634" cy="2370634"/>
          </a:xfrm>
          <a:prstGeom prst="rect">
            <a:avLst/>
          </a:prstGeom>
        </p:spPr>
      </p:pic>
    </p:spTree>
    <p:extLst>
      <p:ext uri="{BB962C8B-B14F-4D97-AF65-F5344CB8AC3E}">
        <p14:creationId xmlns:p14="http://schemas.microsoft.com/office/powerpoint/2010/main" val="136381339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xEl>
                                              <p:pRg st="3" end="3"/>
                                            </p:txEl>
                                          </p:spTgt>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1">
                                            <p:txEl>
                                              <p:pRg st="4" end="4"/>
                                            </p:txEl>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1">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D11FFA-5910-25CF-97FC-3F57A26D2F34}"/>
              </a:ext>
            </a:extLst>
          </p:cNvPr>
          <p:cNvSpPr>
            <a:spLocks noGrp="1"/>
          </p:cNvSpPr>
          <p:nvPr>
            <p:ph type="title"/>
          </p:nvPr>
        </p:nvSpPr>
        <p:spPr>
          <a:xfrm>
            <a:off x="845777" y="1088812"/>
            <a:ext cx="10861675" cy="2040467"/>
          </a:xfrm>
        </p:spPr>
        <p:txBody>
          <a:bodyPr/>
          <a:lstStyle/>
          <a:p>
            <a:r>
              <a:rPr lang="en-GB" dirty="0"/>
              <a:t>Semantic</a:t>
            </a:r>
            <a:br>
              <a:rPr lang="en-GB" dirty="0"/>
            </a:br>
            <a:r>
              <a:rPr lang="en-GB" dirty="0"/>
              <a:t>	web</a:t>
            </a:r>
            <a:br>
              <a:rPr lang="en-GB" dirty="0"/>
            </a:br>
            <a:r>
              <a:rPr lang="en-GB" dirty="0"/>
              <a:t>		stack</a:t>
            </a:r>
          </a:p>
        </p:txBody>
      </p:sp>
      <p:sp>
        <p:nvSpPr>
          <p:cNvPr id="3" name="Tijdelijke aanduiding voor voettekst 2">
            <a:extLst>
              <a:ext uri="{FF2B5EF4-FFF2-40B4-BE49-F238E27FC236}">
                <a16:creationId xmlns:a16="http://schemas.microsoft.com/office/drawing/2014/main" id="{1037FAE8-BA8C-4FA6-DEF6-3A1DB5D2324A}"/>
              </a:ext>
            </a:extLst>
          </p:cNvPr>
          <p:cNvSpPr>
            <a:spLocks noGrp="1"/>
          </p:cNvSpPr>
          <p:nvPr>
            <p:ph type="ftr" sz="quarter" idx="10"/>
          </p:nvPr>
        </p:nvSpPr>
        <p:spPr/>
        <p:txBody>
          <a:bodyPr/>
          <a:lstStyle/>
          <a:p>
            <a:r>
              <a:rPr lang="en-GB" dirty="0"/>
              <a:t>Wat is het</a:t>
            </a:r>
          </a:p>
        </p:txBody>
      </p:sp>
      <p:sp>
        <p:nvSpPr>
          <p:cNvPr id="4" name="Tijdelijke aanduiding voor dianummer 3">
            <a:extLst>
              <a:ext uri="{FF2B5EF4-FFF2-40B4-BE49-F238E27FC236}">
                <a16:creationId xmlns:a16="http://schemas.microsoft.com/office/drawing/2014/main" id="{8651272D-BC1A-C0E1-34B7-8F32BE52CEFA}"/>
              </a:ext>
            </a:extLst>
          </p:cNvPr>
          <p:cNvSpPr>
            <a:spLocks noGrp="1"/>
          </p:cNvSpPr>
          <p:nvPr>
            <p:ph type="sldNum" sz="quarter" idx="11"/>
          </p:nvPr>
        </p:nvSpPr>
        <p:spPr/>
        <p:txBody>
          <a:bodyPr/>
          <a:lstStyle/>
          <a:p>
            <a:fld id="{F33A6336-350C-4645-91C3-F74B6FAA3687}" type="slidenum">
              <a:rPr lang="en-GB" smtClean="0"/>
              <a:pPr/>
              <a:t>45</a:t>
            </a:fld>
            <a:endParaRPr lang="en-GB" dirty="0"/>
          </a:p>
        </p:txBody>
      </p:sp>
      <p:pic>
        <p:nvPicPr>
          <p:cNvPr id="9" name="Picture 8" descr="A diagram of a computer program&#10;&#10;Description automatically generated">
            <a:extLst>
              <a:ext uri="{FF2B5EF4-FFF2-40B4-BE49-F238E27FC236}">
                <a16:creationId xmlns:a16="http://schemas.microsoft.com/office/drawing/2014/main" id="{87ABA7F3-A1D0-7181-4D24-657E6E2120B4}"/>
              </a:ext>
            </a:extLst>
          </p:cNvPr>
          <p:cNvPicPr>
            <a:picLocks noChangeAspect="1"/>
          </p:cNvPicPr>
          <p:nvPr/>
        </p:nvPicPr>
        <p:blipFill rotWithShape="1">
          <a:blip r:embed="rId2">
            <a:grayscl/>
          </a:blip>
          <a:srcRect l="13563" t="3148" r="5837"/>
          <a:stretch/>
        </p:blipFill>
        <p:spPr>
          <a:xfrm>
            <a:off x="5524493" y="930258"/>
            <a:ext cx="6504947" cy="5746592"/>
          </a:xfrm>
          <a:prstGeom prst="rect">
            <a:avLst/>
          </a:prstGeom>
        </p:spPr>
      </p:pic>
      <p:sp>
        <p:nvSpPr>
          <p:cNvPr id="7" name="Rectangle 6">
            <a:extLst>
              <a:ext uri="{FF2B5EF4-FFF2-40B4-BE49-F238E27FC236}">
                <a16:creationId xmlns:a16="http://schemas.microsoft.com/office/drawing/2014/main" id="{98CD621C-EDE9-F5D8-E1EC-9726ED12C31E}"/>
              </a:ext>
            </a:extLst>
          </p:cNvPr>
          <p:cNvSpPr/>
          <p:nvPr/>
        </p:nvSpPr>
        <p:spPr>
          <a:xfrm>
            <a:off x="6497320" y="3815080"/>
            <a:ext cx="4196080" cy="650240"/>
          </a:xfrm>
          <a:prstGeom prst="rect">
            <a:avLst/>
          </a:prstGeom>
          <a:solidFill>
            <a:srgbClr val="FFE103">
              <a:alpha val="25098"/>
            </a:srgbClr>
          </a:solidFill>
          <a:ln w="762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F4AA0F-ED69-32EB-5159-63D5643B721E}"/>
              </a:ext>
            </a:extLst>
          </p:cNvPr>
          <p:cNvSpPr/>
          <p:nvPr/>
        </p:nvSpPr>
        <p:spPr>
          <a:xfrm>
            <a:off x="9291320" y="2858424"/>
            <a:ext cx="1402080" cy="956656"/>
          </a:xfrm>
          <a:prstGeom prst="rect">
            <a:avLst/>
          </a:prstGeom>
          <a:solidFill>
            <a:srgbClr val="FFE103">
              <a:alpha val="25098"/>
            </a:srgbClr>
          </a:solidFill>
          <a:ln w="76200">
            <a:solidFill>
              <a:srgbClr val="FFE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DA316A3-0470-978E-F4BE-44CC475FAD01}"/>
              </a:ext>
            </a:extLst>
          </p:cNvPr>
          <p:cNvSpPr/>
          <p:nvPr/>
        </p:nvSpPr>
        <p:spPr>
          <a:xfrm>
            <a:off x="7127240" y="2822863"/>
            <a:ext cx="2164080" cy="464970"/>
          </a:xfrm>
          <a:prstGeom prst="rect">
            <a:avLst/>
          </a:prstGeom>
          <a:solidFill>
            <a:srgbClr val="FFE103">
              <a:alpha val="25098"/>
            </a:srgbClr>
          </a:solidFill>
          <a:ln w="76200">
            <a:solidFill>
              <a:srgbClr val="FFE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FDF83AD-88EF-5666-8288-C8BB64D6FD6C}"/>
              </a:ext>
            </a:extLst>
          </p:cNvPr>
          <p:cNvSpPr/>
          <p:nvPr/>
        </p:nvSpPr>
        <p:spPr>
          <a:xfrm>
            <a:off x="6756400" y="3287833"/>
            <a:ext cx="2534920" cy="539073"/>
          </a:xfrm>
          <a:prstGeom prst="rect">
            <a:avLst/>
          </a:prstGeom>
          <a:solidFill>
            <a:srgbClr val="FFE103">
              <a:alpha val="25098"/>
            </a:srgbClr>
          </a:solidFill>
          <a:ln w="762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B77D95-46C4-6198-1AD0-CC0B9BC88955}"/>
              </a:ext>
            </a:extLst>
          </p:cNvPr>
          <p:cNvSpPr/>
          <p:nvPr/>
        </p:nvSpPr>
        <p:spPr>
          <a:xfrm>
            <a:off x="5524492" y="5147115"/>
            <a:ext cx="6449517" cy="681795"/>
          </a:xfrm>
          <a:prstGeom prst="rect">
            <a:avLst/>
          </a:prstGeom>
          <a:solidFill>
            <a:srgbClr val="FFE103">
              <a:alpha val="25098"/>
            </a:srgbClr>
          </a:solidFill>
          <a:ln w="76200">
            <a:solidFill>
              <a:srgbClr val="FFE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49728D-A7C6-EA2F-0890-4C14EF78B470}"/>
              </a:ext>
            </a:extLst>
          </p:cNvPr>
          <p:cNvSpPr/>
          <p:nvPr/>
        </p:nvSpPr>
        <p:spPr>
          <a:xfrm>
            <a:off x="5524491" y="5844742"/>
            <a:ext cx="6449517" cy="681795"/>
          </a:xfrm>
          <a:prstGeom prst="rect">
            <a:avLst/>
          </a:prstGeom>
          <a:solidFill>
            <a:srgbClr val="FFE103">
              <a:alpha val="25098"/>
            </a:srgbClr>
          </a:solidFill>
          <a:ln w="76200">
            <a:solidFill>
              <a:srgbClr val="FFE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2D9255E-7487-C0CF-AE09-0807E60A644B}"/>
              </a:ext>
            </a:extLst>
          </p:cNvPr>
          <p:cNvSpPr/>
          <p:nvPr/>
        </p:nvSpPr>
        <p:spPr>
          <a:xfrm>
            <a:off x="6096000" y="4465319"/>
            <a:ext cx="5878010" cy="681795"/>
          </a:xfrm>
          <a:prstGeom prst="rect">
            <a:avLst/>
          </a:prstGeom>
          <a:solidFill>
            <a:srgbClr val="FFE103">
              <a:alpha val="25098"/>
            </a:srgbClr>
          </a:solidFill>
          <a:ln w="762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113625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9DA680-F7E3-403E-5A47-9FE91531CFA5}"/>
              </a:ext>
            </a:extLst>
          </p:cNvPr>
          <p:cNvSpPr>
            <a:spLocks noGrp="1"/>
          </p:cNvSpPr>
          <p:nvPr>
            <p:ph type="title"/>
          </p:nvPr>
        </p:nvSpPr>
        <p:spPr/>
        <p:txBody>
          <a:bodyPr/>
          <a:lstStyle/>
          <a:p>
            <a:r>
              <a:rPr lang="en-GB" dirty="0"/>
              <a:t>Reasoning (</a:t>
            </a:r>
            <a:r>
              <a:rPr lang="en-GB" dirty="0" err="1"/>
              <a:t>redeneren</a:t>
            </a:r>
            <a:r>
              <a:rPr lang="en-GB" dirty="0"/>
              <a:t>)</a:t>
            </a:r>
            <a:endParaRPr lang="en-GB" sz="1800" b="0" dirty="0">
              <a:latin typeface="Consolas" panose="020B0609020204030204" pitchFamily="49" charset="0"/>
            </a:endParaRPr>
          </a:p>
        </p:txBody>
      </p:sp>
      <p:sp>
        <p:nvSpPr>
          <p:cNvPr id="3" name="Tijdelijke aanduiding voor voettekst 2">
            <a:extLst>
              <a:ext uri="{FF2B5EF4-FFF2-40B4-BE49-F238E27FC236}">
                <a16:creationId xmlns:a16="http://schemas.microsoft.com/office/drawing/2014/main" id="{57A99101-6AFE-8507-35B6-C523CFA7B5BD}"/>
              </a:ext>
            </a:extLst>
          </p:cNvPr>
          <p:cNvSpPr>
            <a:spLocks noGrp="1"/>
          </p:cNvSpPr>
          <p:nvPr>
            <p:ph type="ftr"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Calibri" panose="020F0502020204030204"/>
                <a:ea typeface="+mn-ea"/>
                <a:cs typeface="+mn-cs"/>
              </a:rPr>
              <a:t>Wat is het</a:t>
            </a:r>
          </a:p>
        </p:txBody>
      </p:sp>
      <p:sp>
        <p:nvSpPr>
          <p:cNvPr id="4" name="Tijdelijke aanduiding voor dianummer 3">
            <a:extLst>
              <a:ext uri="{FF2B5EF4-FFF2-40B4-BE49-F238E27FC236}">
                <a16:creationId xmlns:a16="http://schemas.microsoft.com/office/drawing/2014/main" id="{33E8BFDC-568D-24E4-9E07-6051E07A8AC1}"/>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3A6336-350C-4645-91C3-F74B6FAA3687}" type="slidenum">
              <a:rPr kumimoji="0" lang="en-GB" sz="10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46</a:t>
            </a:fld>
            <a:endParaRPr kumimoji="0" lang="en-GB"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 name="Tijdelijke aanduiding voor tekst 4">
            <a:extLst>
              <a:ext uri="{FF2B5EF4-FFF2-40B4-BE49-F238E27FC236}">
                <a16:creationId xmlns:a16="http://schemas.microsoft.com/office/drawing/2014/main" id="{449873A9-86C4-601B-4C88-9645181D7FAF}"/>
              </a:ext>
            </a:extLst>
          </p:cNvPr>
          <p:cNvSpPr>
            <a:spLocks noGrp="1"/>
          </p:cNvSpPr>
          <p:nvPr>
            <p:ph type="body" sz="quarter" idx="17"/>
          </p:nvPr>
        </p:nvSpPr>
        <p:spPr/>
        <p:txBody>
          <a:bodyPr/>
          <a:lstStyle/>
          <a:p>
            <a:r>
              <a:rPr lang="en-GB" dirty="0"/>
              <a:t>Doel</a:t>
            </a:r>
          </a:p>
        </p:txBody>
      </p:sp>
      <p:sp>
        <p:nvSpPr>
          <p:cNvPr id="6" name="Tijdelijke aanduiding voor tekst 5">
            <a:extLst>
              <a:ext uri="{FF2B5EF4-FFF2-40B4-BE49-F238E27FC236}">
                <a16:creationId xmlns:a16="http://schemas.microsoft.com/office/drawing/2014/main" id="{84ABC754-5FAA-A32D-DF93-EDB84AAD0128}"/>
              </a:ext>
            </a:extLst>
          </p:cNvPr>
          <p:cNvSpPr>
            <a:spLocks noGrp="1"/>
          </p:cNvSpPr>
          <p:nvPr>
            <p:ph type="body" sz="quarter" idx="18"/>
          </p:nvPr>
        </p:nvSpPr>
        <p:spPr/>
        <p:txBody>
          <a:bodyPr/>
          <a:lstStyle/>
          <a:p>
            <a:r>
              <a:rPr lang="en-GB" dirty="0" err="1"/>
              <a:t>Inferentie</a:t>
            </a:r>
            <a:endParaRPr lang="en-GB" dirty="0"/>
          </a:p>
        </p:txBody>
      </p:sp>
      <p:sp>
        <p:nvSpPr>
          <p:cNvPr id="7" name="Tijdelijke aanduiding voor tekst 6">
            <a:extLst>
              <a:ext uri="{FF2B5EF4-FFF2-40B4-BE49-F238E27FC236}">
                <a16:creationId xmlns:a16="http://schemas.microsoft.com/office/drawing/2014/main" id="{57F5DF95-0948-FD77-BBC1-426587888FA0}"/>
              </a:ext>
            </a:extLst>
          </p:cNvPr>
          <p:cNvSpPr>
            <a:spLocks noGrp="1"/>
          </p:cNvSpPr>
          <p:nvPr>
            <p:ph type="body" sz="quarter" idx="19"/>
          </p:nvPr>
        </p:nvSpPr>
        <p:spPr/>
        <p:txBody>
          <a:bodyPr/>
          <a:lstStyle/>
          <a:p>
            <a:r>
              <a:rPr lang="en-GB" dirty="0" err="1"/>
              <a:t>Voorbeeld</a:t>
            </a:r>
            <a:endParaRPr lang="en-GB" dirty="0"/>
          </a:p>
        </p:txBody>
      </p:sp>
      <p:sp>
        <p:nvSpPr>
          <p:cNvPr id="8" name="Tijdelijke aanduiding voor tekst 7">
            <a:extLst>
              <a:ext uri="{FF2B5EF4-FFF2-40B4-BE49-F238E27FC236}">
                <a16:creationId xmlns:a16="http://schemas.microsoft.com/office/drawing/2014/main" id="{CE845B28-4F17-6AD5-5666-5C94447D6F22}"/>
              </a:ext>
            </a:extLst>
          </p:cNvPr>
          <p:cNvSpPr>
            <a:spLocks noGrp="1"/>
          </p:cNvSpPr>
          <p:nvPr>
            <p:ph type="body" sz="quarter" idx="20"/>
          </p:nvPr>
        </p:nvSpPr>
        <p:spPr/>
        <p:txBody>
          <a:bodyPr/>
          <a:lstStyle/>
          <a:p>
            <a:pPr marL="285750" lvl="1" indent="-285750">
              <a:buFont typeface="Arial" panose="020B0604020202020204" pitchFamily="34" charset="0"/>
              <a:buChar char="•"/>
            </a:pPr>
            <a:r>
              <a:rPr lang="nl-NL" dirty="0">
                <a:effectLst/>
                <a:latin typeface="Calibri" panose="020F0502020204030204" pitchFamily="34" charset="0"/>
              </a:rPr>
              <a:t>Complexe vragen beantwoorden en verbanden leggen tussen verschillende stukjes informatie, waardoor het semantische web krachtig wordt voor geavanceerde zoekopdrachten, data-analyse en automatisering.</a:t>
            </a:r>
          </a:p>
          <a:p>
            <a:pPr marL="285750" lvl="1" indent="-285750">
              <a:buFont typeface="Arial" panose="020B0604020202020204" pitchFamily="34" charset="0"/>
              <a:buChar char="•"/>
            </a:pPr>
            <a:r>
              <a:rPr lang="nl-NL" dirty="0">
                <a:effectLst/>
                <a:latin typeface="Calibri" panose="020F0502020204030204" pitchFamily="34" charset="0"/>
              </a:rPr>
              <a:t>Kort gezegd, </a:t>
            </a:r>
            <a:r>
              <a:rPr lang="nl-NL" dirty="0" err="1">
                <a:effectLst/>
                <a:latin typeface="Calibri" panose="020F0502020204030204" pitchFamily="34" charset="0"/>
              </a:rPr>
              <a:t>reasoning</a:t>
            </a:r>
            <a:r>
              <a:rPr lang="nl-NL" dirty="0">
                <a:effectLst/>
                <a:latin typeface="Calibri" panose="020F0502020204030204" pitchFamily="34" charset="0"/>
              </a:rPr>
              <a:t> maakt het mogelijk om automatisch nieuwe informatie af te leiden door logische regels toe te passen op gestructureerde gegevens.</a:t>
            </a:r>
          </a:p>
          <a:p>
            <a:pPr marL="285750" lvl="1" indent="-285750">
              <a:buFont typeface="Arial" panose="020B0604020202020204" pitchFamily="34" charset="0"/>
              <a:buChar char="•"/>
            </a:pPr>
            <a:endParaRPr lang="nl-NL" dirty="0">
              <a:effectLst/>
              <a:latin typeface="Calibri" panose="020F0502020204030204" pitchFamily="34" charset="0"/>
            </a:endParaRPr>
          </a:p>
        </p:txBody>
      </p:sp>
      <p:sp>
        <p:nvSpPr>
          <p:cNvPr id="9" name="Tijdelijke aanduiding voor tekst 8">
            <a:extLst>
              <a:ext uri="{FF2B5EF4-FFF2-40B4-BE49-F238E27FC236}">
                <a16:creationId xmlns:a16="http://schemas.microsoft.com/office/drawing/2014/main" id="{A3F5FFC8-C191-4357-A881-4AFCBCD7B55F}"/>
              </a:ext>
            </a:extLst>
          </p:cNvPr>
          <p:cNvSpPr>
            <a:spLocks noGrp="1"/>
          </p:cNvSpPr>
          <p:nvPr>
            <p:ph type="body" sz="quarter" idx="21"/>
          </p:nvPr>
        </p:nvSpPr>
        <p:spPr/>
        <p:txBody>
          <a:bodyPr/>
          <a:lstStyle/>
          <a:p>
            <a:r>
              <a:rPr lang="nl-NL" sz="1800" b="0" dirty="0">
                <a:latin typeface="Calibri" panose="020F0502020204030204" pitchFamily="34" charset="0"/>
              </a:rPr>
              <a:t>Betekent dat een computer logische regels en semantische relaties kan gebruiken om nieuwe informatie af te leiden die niet expliciet in de gegevens staat.</a:t>
            </a:r>
          </a:p>
          <a:p>
            <a:pPr>
              <a:buFont typeface="Arial" panose="020B0604020202020204" pitchFamily="34" charset="0"/>
              <a:buChar char="•"/>
            </a:pPr>
            <a:endParaRPr lang="nl-NL" dirty="0"/>
          </a:p>
          <a:p>
            <a:pPr marL="285750" lvl="2" indent="-285750">
              <a:buFont typeface="Arial" panose="020B0604020202020204" pitchFamily="34" charset="0"/>
              <a:buChar char="•"/>
            </a:pPr>
            <a:endParaRPr lang="nl-NL" dirty="0">
              <a:effectLst/>
              <a:latin typeface="Calibri" panose="020F0502020204030204" pitchFamily="34" charset="0"/>
            </a:endParaRPr>
          </a:p>
        </p:txBody>
      </p:sp>
      <p:sp>
        <p:nvSpPr>
          <p:cNvPr id="10" name="Tijdelijke aanduiding voor tekst 9">
            <a:extLst>
              <a:ext uri="{FF2B5EF4-FFF2-40B4-BE49-F238E27FC236}">
                <a16:creationId xmlns:a16="http://schemas.microsoft.com/office/drawing/2014/main" id="{D181B546-E33C-6545-F4BE-1D7583870786}"/>
              </a:ext>
            </a:extLst>
          </p:cNvPr>
          <p:cNvSpPr>
            <a:spLocks noGrp="1"/>
          </p:cNvSpPr>
          <p:nvPr>
            <p:ph type="body" sz="quarter" idx="22"/>
          </p:nvPr>
        </p:nvSpPr>
        <p:spPr/>
        <p:txBody>
          <a:bodyPr/>
          <a:lstStyle/>
          <a:p>
            <a:pPr lvl="1"/>
            <a:r>
              <a:rPr lang="nl-NL" dirty="0">
                <a:latin typeface="Calibri" panose="020F0502020204030204" pitchFamily="34" charset="0"/>
              </a:rPr>
              <a:t>In RDF staat:</a:t>
            </a:r>
          </a:p>
          <a:p>
            <a:pPr marL="285750" lvl="1" indent="-285750">
              <a:buFont typeface="Arial" panose="020B0604020202020204" pitchFamily="34" charset="0"/>
              <a:buChar char="•"/>
            </a:pPr>
            <a:r>
              <a:rPr lang="nl-NL" dirty="0">
                <a:effectLst/>
                <a:latin typeface="Calibri" panose="020F0502020204030204" pitchFamily="34" charset="0"/>
              </a:rPr>
              <a:t>"Socrates is een mens" </a:t>
            </a:r>
          </a:p>
          <a:p>
            <a:pPr marL="285750" lvl="1" indent="-285750">
              <a:buFont typeface="Arial" panose="020B0604020202020204" pitchFamily="34" charset="0"/>
              <a:buChar char="•"/>
            </a:pPr>
            <a:r>
              <a:rPr lang="nl-NL" dirty="0">
                <a:effectLst/>
                <a:latin typeface="Calibri" panose="020F0502020204030204" pitchFamily="34" charset="0"/>
              </a:rPr>
              <a:t>"Alle mensen sterven"</a:t>
            </a:r>
          </a:p>
          <a:p>
            <a:pPr lvl="1"/>
            <a:r>
              <a:rPr lang="nl-NL" dirty="0">
                <a:effectLst/>
                <a:latin typeface="Calibri" panose="020F0502020204030204" pitchFamily="34" charset="0"/>
              </a:rPr>
              <a:t>Met redeneren kan het systeem concluderen dat "Socrates sterfelijk is", door de regel </a:t>
            </a:r>
            <a:r>
              <a:rPr lang="nl-NL" i="1" dirty="0">
                <a:effectLst/>
                <a:latin typeface="Calibri" panose="020F0502020204030204" pitchFamily="34" charset="0"/>
              </a:rPr>
              <a:t>"Als iets een mens is en alle mensen sterven, dan is dat ding sterfelijk".</a:t>
            </a:r>
          </a:p>
          <a:p>
            <a:pPr lvl="1"/>
            <a:endParaRPr lang="nl-NL" dirty="0">
              <a:effectLst/>
              <a:latin typeface="Calibri" panose="020F0502020204030204" pitchFamily="34" charset="0"/>
            </a:endParaRPr>
          </a:p>
        </p:txBody>
      </p:sp>
    </p:spTree>
    <p:extLst>
      <p:ext uri="{BB962C8B-B14F-4D97-AF65-F5344CB8AC3E}">
        <p14:creationId xmlns:p14="http://schemas.microsoft.com/office/powerpoint/2010/main" val="1597375389"/>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9DA680-F7E3-403E-5A47-9FE91531CFA5}"/>
              </a:ext>
            </a:extLst>
          </p:cNvPr>
          <p:cNvSpPr>
            <a:spLocks noGrp="1"/>
          </p:cNvSpPr>
          <p:nvPr>
            <p:ph type="title"/>
          </p:nvPr>
        </p:nvSpPr>
        <p:spPr/>
        <p:txBody>
          <a:bodyPr/>
          <a:lstStyle/>
          <a:p>
            <a:r>
              <a:rPr lang="en-GB" dirty="0"/>
              <a:t>Web Ontology Language (OWL)</a:t>
            </a:r>
            <a:br>
              <a:rPr lang="en-GB" dirty="0"/>
            </a:br>
            <a:r>
              <a:rPr lang="en-GB" sz="1800" b="0" dirty="0">
                <a:latin typeface="Consolas" panose="020B0609020204030204" pitchFamily="49" charset="0"/>
                <a:hlinkClick r:id="rId3"/>
              </a:rPr>
              <a:t>https://www.w3.org/TR/owl2-overview/</a:t>
            </a:r>
            <a:r>
              <a:rPr lang="en-GB" sz="1800" b="0" dirty="0">
                <a:latin typeface="Consolas" panose="020B0609020204030204" pitchFamily="49" charset="0"/>
              </a:rPr>
              <a:t> </a:t>
            </a:r>
          </a:p>
        </p:txBody>
      </p:sp>
      <p:sp>
        <p:nvSpPr>
          <p:cNvPr id="3" name="Tijdelijke aanduiding voor voettekst 2">
            <a:extLst>
              <a:ext uri="{FF2B5EF4-FFF2-40B4-BE49-F238E27FC236}">
                <a16:creationId xmlns:a16="http://schemas.microsoft.com/office/drawing/2014/main" id="{57A99101-6AFE-8507-35B6-C523CFA7B5BD}"/>
              </a:ext>
            </a:extLst>
          </p:cNvPr>
          <p:cNvSpPr>
            <a:spLocks noGrp="1"/>
          </p:cNvSpPr>
          <p:nvPr>
            <p:ph type="ftr" sz="quarter" idx="10"/>
          </p:nvPr>
        </p:nvSpPr>
        <p:spPr/>
        <p:txBody>
          <a:bodyPr/>
          <a:lstStyle/>
          <a:p>
            <a:r>
              <a:rPr lang="en-GB" dirty="0"/>
              <a:t>Wat is het</a:t>
            </a:r>
          </a:p>
        </p:txBody>
      </p:sp>
      <p:sp>
        <p:nvSpPr>
          <p:cNvPr id="4" name="Tijdelijke aanduiding voor dianummer 3">
            <a:extLst>
              <a:ext uri="{FF2B5EF4-FFF2-40B4-BE49-F238E27FC236}">
                <a16:creationId xmlns:a16="http://schemas.microsoft.com/office/drawing/2014/main" id="{33E8BFDC-568D-24E4-9E07-6051E07A8AC1}"/>
              </a:ext>
            </a:extLst>
          </p:cNvPr>
          <p:cNvSpPr>
            <a:spLocks noGrp="1"/>
          </p:cNvSpPr>
          <p:nvPr>
            <p:ph type="sldNum" sz="quarter" idx="11"/>
          </p:nvPr>
        </p:nvSpPr>
        <p:spPr/>
        <p:txBody>
          <a:bodyPr/>
          <a:lstStyle/>
          <a:p>
            <a:fld id="{F33A6336-350C-4645-91C3-F74B6FAA3687}" type="slidenum">
              <a:rPr lang="en-GB" smtClean="0"/>
              <a:pPr/>
              <a:t>47</a:t>
            </a:fld>
            <a:endParaRPr lang="en-GB" dirty="0"/>
          </a:p>
        </p:txBody>
      </p:sp>
      <p:sp>
        <p:nvSpPr>
          <p:cNvPr id="5" name="Tijdelijke aanduiding voor tekst 4">
            <a:extLst>
              <a:ext uri="{FF2B5EF4-FFF2-40B4-BE49-F238E27FC236}">
                <a16:creationId xmlns:a16="http://schemas.microsoft.com/office/drawing/2014/main" id="{449873A9-86C4-601B-4C88-9645181D7FAF}"/>
              </a:ext>
            </a:extLst>
          </p:cNvPr>
          <p:cNvSpPr>
            <a:spLocks noGrp="1"/>
          </p:cNvSpPr>
          <p:nvPr>
            <p:ph type="body" sz="quarter" idx="17"/>
          </p:nvPr>
        </p:nvSpPr>
        <p:spPr/>
        <p:txBody>
          <a:bodyPr/>
          <a:lstStyle/>
          <a:p>
            <a:r>
              <a:rPr lang="en-GB" dirty="0"/>
              <a:t>Doel</a:t>
            </a:r>
          </a:p>
        </p:txBody>
      </p:sp>
      <p:sp>
        <p:nvSpPr>
          <p:cNvPr id="6" name="Tijdelijke aanduiding voor tekst 5">
            <a:extLst>
              <a:ext uri="{FF2B5EF4-FFF2-40B4-BE49-F238E27FC236}">
                <a16:creationId xmlns:a16="http://schemas.microsoft.com/office/drawing/2014/main" id="{84ABC754-5FAA-A32D-DF93-EDB84AAD0128}"/>
              </a:ext>
            </a:extLst>
          </p:cNvPr>
          <p:cNvSpPr>
            <a:spLocks noGrp="1"/>
          </p:cNvSpPr>
          <p:nvPr>
            <p:ph type="body" sz="quarter" idx="18"/>
          </p:nvPr>
        </p:nvSpPr>
        <p:spPr/>
        <p:txBody>
          <a:bodyPr/>
          <a:lstStyle/>
          <a:p>
            <a:r>
              <a:rPr lang="en-GB" dirty="0" err="1"/>
              <a:t>Inhoud</a:t>
            </a:r>
            <a:endParaRPr lang="en-GB" dirty="0"/>
          </a:p>
        </p:txBody>
      </p:sp>
      <p:sp>
        <p:nvSpPr>
          <p:cNvPr id="7" name="Tijdelijke aanduiding voor tekst 6">
            <a:extLst>
              <a:ext uri="{FF2B5EF4-FFF2-40B4-BE49-F238E27FC236}">
                <a16:creationId xmlns:a16="http://schemas.microsoft.com/office/drawing/2014/main" id="{57F5DF95-0948-FD77-BBC1-426587888FA0}"/>
              </a:ext>
            </a:extLst>
          </p:cNvPr>
          <p:cNvSpPr>
            <a:spLocks noGrp="1"/>
          </p:cNvSpPr>
          <p:nvPr>
            <p:ph type="body" sz="quarter" idx="19"/>
          </p:nvPr>
        </p:nvSpPr>
        <p:spPr/>
        <p:txBody>
          <a:bodyPr/>
          <a:lstStyle/>
          <a:p>
            <a:r>
              <a:rPr lang="en-GB" dirty="0" err="1"/>
              <a:t>Inhoud</a:t>
            </a:r>
            <a:endParaRPr lang="en-GB" dirty="0"/>
          </a:p>
        </p:txBody>
      </p:sp>
      <p:sp>
        <p:nvSpPr>
          <p:cNvPr id="8" name="Tijdelijke aanduiding voor tekst 7">
            <a:extLst>
              <a:ext uri="{FF2B5EF4-FFF2-40B4-BE49-F238E27FC236}">
                <a16:creationId xmlns:a16="http://schemas.microsoft.com/office/drawing/2014/main" id="{CE845B28-4F17-6AD5-5666-5C94447D6F22}"/>
              </a:ext>
            </a:extLst>
          </p:cNvPr>
          <p:cNvSpPr>
            <a:spLocks noGrp="1"/>
          </p:cNvSpPr>
          <p:nvPr>
            <p:ph type="body" sz="quarter" idx="20"/>
          </p:nvPr>
        </p:nvSpPr>
        <p:spPr/>
        <p:txBody>
          <a:bodyPr/>
          <a:lstStyle/>
          <a:p>
            <a:pPr marL="285750" lvl="1" indent="-285750">
              <a:buFont typeface="Arial" panose="020B0604020202020204" pitchFamily="34" charset="0"/>
              <a:buChar char="•"/>
            </a:pPr>
            <a:r>
              <a:rPr lang="nl-NL" dirty="0">
                <a:effectLst/>
                <a:latin typeface="Calibri" panose="020F0502020204030204" pitchFamily="34" charset="0"/>
              </a:rPr>
              <a:t>Ontworpen voor het maken van ontologieën op het web</a:t>
            </a:r>
          </a:p>
          <a:p>
            <a:pPr marL="285750" lvl="1" indent="-285750">
              <a:buFont typeface="Arial" panose="020B0604020202020204" pitchFamily="34" charset="0"/>
              <a:buChar char="•"/>
            </a:pPr>
            <a:r>
              <a:rPr lang="nl-NL" dirty="0">
                <a:effectLst/>
                <a:latin typeface="Calibri" panose="020F0502020204030204" pitchFamily="34" charset="0"/>
              </a:rPr>
              <a:t>Definiëren van complexe gegevensstructuren</a:t>
            </a:r>
          </a:p>
          <a:p>
            <a:pPr marL="285750" lvl="1" indent="-285750">
              <a:buFont typeface="Arial" panose="020B0604020202020204" pitchFamily="34" charset="0"/>
              <a:buChar char="•"/>
            </a:pPr>
            <a:r>
              <a:rPr lang="nl-NL" dirty="0">
                <a:effectLst/>
                <a:latin typeface="Calibri" panose="020F0502020204030204" pitchFamily="34" charset="0"/>
              </a:rPr>
              <a:t>Bieden van rijke beschrijvingen van </a:t>
            </a:r>
            <a:r>
              <a:rPr lang="nl-NL" dirty="0" err="1">
                <a:effectLst/>
                <a:latin typeface="Calibri" panose="020F0502020204030204" pitchFamily="34" charset="0"/>
              </a:rPr>
              <a:t>webinhoud</a:t>
            </a:r>
            <a:endParaRPr lang="nl-NL" dirty="0">
              <a:effectLst/>
              <a:latin typeface="Calibri" panose="020F0502020204030204" pitchFamily="34" charset="0"/>
            </a:endParaRPr>
          </a:p>
          <a:p>
            <a:pPr marL="285750" lvl="1" indent="-285750">
              <a:buFont typeface="Arial" panose="020B0604020202020204" pitchFamily="34" charset="0"/>
              <a:buChar char="•"/>
            </a:pPr>
            <a:r>
              <a:rPr lang="nl-NL" dirty="0">
                <a:effectLst/>
                <a:latin typeface="Calibri" panose="020F0502020204030204" pitchFamily="34" charset="0"/>
              </a:rPr>
              <a:t>Verbeteren van gegevensintegratie en interoperabiliteit</a:t>
            </a:r>
          </a:p>
          <a:p>
            <a:pPr marL="285750" lvl="1" indent="-285750">
              <a:buFont typeface="Arial" panose="020B0604020202020204" pitchFamily="34" charset="0"/>
              <a:buChar char="•"/>
            </a:pPr>
            <a:r>
              <a:rPr lang="nl-NL" dirty="0">
                <a:latin typeface="Calibri" panose="020F0502020204030204" pitchFamily="34" charset="0"/>
              </a:rPr>
              <a:t>OWA (Open </a:t>
            </a:r>
            <a:r>
              <a:rPr lang="nl-NL" dirty="0" err="1">
                <a:latin typeface="Calibri" panose="020F0502020204030204" pitchFamily="34" charset="0"/>
              </a:rPr>
              <a:t>world</a:t>
            </a:r>
            <a:r>
              <a:rPr lang="nl-NL" dirty="0">
                <a:latin typeface="Calibri" panose="020F0502020204030204" pitchFamily="34" charset="0"/>
              </a:rPr>
              <a:t> </a:t>
            </a:r>
            <a:r>
              <a:rPr lang="nl-NL" dirty="0" err="1">
                <a:latin typeface="Calibri" panose="020F0502020204030204" pitchFamily="34" charset="0"/>
              </a:rPr>
              <a:t>assumption</a:t>
            </a:r>
            <a:r>
              <a:rPr lang="nl-NL" dirty="0">
                <a:latin typeface="Calibri" panose="020F0502020204030204" pitchFamily="34" charset="0"/>
              </a:rPr>
              <a:t>)</a:t>
            </a:r>
            <a:endParaRPr lang="nl-NL" dirty="0">
              <a:effectLst/>
              <a:latin typeface="Calibri" panose="020F0502020204030204" pitchFamily="34" charset="0"/>
            </a:endParaRPr>
          </a:p>
        </p:txBody>
      </p:sp>
      <p:sp>
        <p:nvSpPr>
          <p:cNvPr id="9" name="Tijdelijke aanduiding voor tekst 8">
            <a:extLst>
              <a:ext uri="{FF2B5EF4-FFF2-40B4-BE49-F238E27FC236}">
                <a16:creationId xmlns:a16="http://schemas.microsoft.com/office/drawing/2014/main" id="{A3F5FFC8-C191-4357-A881-4AFCBCD7B55F}"/>
              </a:ext>
            </a:extLst>
          </p:cNvPr>
          <p:cNvSpPr>
            <a:spLocks noGrp="1"/>
          </p:cNvSpPr>
          <p:nvPr>
            <p:ph type="body" sz="quarter" idx="21"/>
          </p:nvPr>
        </p:nvSpPr>
        <p:spPr/>
        <p:txBody>
          <a:bodyPr/>
          <a:lstStyle/>
          <a:p>
            <a:pPr marL="285750" lvl="1" indent="-285750">
              <a:buFont typeface="Arial" panose="020B0604020202020204" pitchFamily="34" charset="0"/>
              <a:buChar char="•"/>
            </a:pPr>
            <a:r>
              <a:rPr lang="nl-NL" dirty="0">
                <a:effectLst/>
                <a:latin typeface="Calibri" panose="020F0502020204030204" pitchFamily="34" charset="0"/>
              </a:rPr>
              <a:t>Klassen: categorieën van dingen</a:t>
            </a:r>
          </a:p>
          <a:p>
            <a:pPr marL="285750" lvl="1" indent="-285750">
              <a:buFont typeface="Arial" panose="020B0604020202020204" pitchFamily="34" charset="0"/>
              <a:buChar char="•"/>
            </a:pPr>
            <a:r>
              <a:rPr lang="nl-NL" dirty="0">
                <a:effectLst/>
                <a:latin typeface="Calibri" panose="020F0502020204030204" pitchFamily="34" charset="0"/>
              </a:rPr>
              <a:t>Individuen: specifieke objecten in klassen </a:t>
            </a:r>
          </a:p>
          <a:p>
            <a:pPr marL="285750" lvl="1" indent="-285750">
              <a:buFont typeface="Arial" panose="020B0604020202020204" pitchFamily="34" charset="0"/>
              <a:buChar char="•"/>
            </a:pPr>
            <a:r>
              <a:rPr lang="nl-NL" dirty="0">
                <a:effectLst/>
                <a:latin typeface="Calibri" panose="020F0502020204030204" pitchFamily="34" charset="0"/>
              </a:rPr>
              <a:t>Eigenschappen: relaties tussen individuen</a:t>
            </a:r>
          </a:p>
          <a:p>
            <a:pPr marL="285750" lvl="1" indent="-285750">
              <a:buFont typeface="Arial" panose="020B0604020202020204" pitchFamily="34" charset="0"/>
              <a:buChar char="•"/>
            </a:pPr>
            <a:r>
              <a:rPr lang="nl-NL" dirty="0">
                <a:effectLst/>
                <a:latin typeface="Calibri" panose="020F0502020204030204" pitchFamily="34" charset="0"/>
              </a:rPr>
              <a:t>Axioma's: Logische (wiskundige) regels die waarheden over klassen en eigenschappen beschrijven</a:t>
            </a:r>
          </a:p>
          <a:p>
            <a:pPr marL="285750" lvl="1" indent="-285750">
              <a:buFont typeface="Arial" panose="020B0604020202020204" pitchFamily="34" charset="0"/>
              <a:buChar char="•"/>
            </a:pPr>
            <a:endParaRPr lang="nl-NL" dirty="0">
              <a:effectLst/>
              <a:latin typeface="Calibri" panose="020F0502020204030204" pitchFamily="34" charset="0"/>
            </a:endParaRPr>
          </a:p>
          <a:p>
            <a:pPr marL="285750" lvl="1" indent="-285750">
              <a:buFont typeface="Arial" panose="020B0604020202020204" pitchFamily="34" charset="0"/>
              <a:buChar char="•"/>
            </a:pPr>
            <a:endParaRPr lang="nl-NL" dirty="0">
              <a:effectLst/>
              <a:latin typeface="Calibri" panose="020F0502020204030204" pitchFamily="34" charset="0"/>
            </a:endParaRPr>
          </a:p>
          <a:p>
            <a:pPr marL="285750" lvl="1" indent="-285750">
              <a:buFont typeface="Arial" panose="020B0604020202020204" pitchFamily="34" charset="0"/>
              <a:buChar char="•"/>
            </a:pPr>
            <a:endParaRPr lang="nl-NL" dirty="0">
              <a:effectLst/>
              <a:latin typeface="Calibri" panose="020F0502020204030204" pitchFamily="34" charset="0"/>
            </a:endParaRPr>
          </a:p>
        </p:txBody>
      </p:sp>
      <p:sp>
        <p:nvSpPr>
          <p:cNvPr id="10" name="Tijdelijke aanduiding voor tekst 9">
            <a:extLst>
              <a:ext uri="{FF2B5EF4-FFF2-40B4-BE49-F238E27FC236}">
                <a16:creationId xmlns:a16="http://schemas.microsoft.com/office/drawing/2014/main" id="{D181B546-E33C-6545-F4BE-1D7583870786}"/>
              </a:ext>
            </a:extLst>
          </p:cNvPr>
          <p:cNvSpPr>
            <a:spLocks noGrp="1"/>
          </p:cNvSpPr>
          <p:nvPr>
            <p:ph type="body" sz="quarter" idx="22"/>
          </p:nvPr>
        </p:nvSpPr>
        <p:spPr/>
        <p:txBody>
          <a:bodyPr/>
          <a:lstStyle/>
          <a:p>
            <a:pPr marL="285750" lvl="1" indent="-285750">
              <a:buFont typeface="Arial" panose="020B0604020202020204" pitchFamily="34" charset="0"/>
              <a:buChar char="•"/>
            </a:pPr>
            <a:r>
              <a:rPr lang="nl-NL" dirty="0">
                <a:effectLst/>
                <a:latin typeface="Calibri" panose="020F0502020204030204" pitchFamily="34" charset="0"/>
              </a:rPr>
              <a:t>Restricties: Beperkingen op hoe eigenschappen worden gebruikt</a:t>
            </a:r>
          </a:p>
          <a:p>
            <a:pPr marL="285750" lvl="2" indent="-285750">
              <a:buFont typeface="Arial" panose="020B0604020202020204" pitchFamily="34" charset="0"/>
              <a:buChar char="•"/>
            </a:pPr>
            <a:r>
              <a:rPr lang="nl-NL" dirty="0" err="1">
                <a:effectLst/>
                <a:latin typeface="Calibri" panose="020F0502020204030204" pitchFamily="34" charset="0"/>
              </a:rPr>
              <a:t>Cardinaliteit</a:t>
            </a:r>
            <a:r>
              <a:rPr lang="nl-NL" dirty="0">
                <a:effectLst/>
                <a:latin typeface="Calibri" panose="020F0502020204030204" pitchFamily="34" charset="0"/>
              </a:rPr>
              <a:t>: Het aantal keer dat een eigenschap kan voorkomen (bijv. een persoon kan maximaal één echtgenoot hebben).</a:t>
            </a:r>
          </a:p>
          <a:p>
            <a:pPr marL="285750" lvl="2" indent="-285750">
              <a:buFont typeface="Arial" panose="020B0604020202020204" pitchFamily="34" charset="0"/>
              <a:buChar char="•"/>
            </a:pPr>
            <a:r>
              <a:rPr lang="nl-NL" dirty="0">
                <a:effectLst/>
                <a:latin typeface="Calibri" panose="020F0502020204030204" pitchFamily="34" charset="0"/>
              </a:rPr>
              <a:t>Domain en range: Specificeert de klassen waaruit eigenschapswaarden moeten komen (bijv. de eigenschap "</a:t>
            </a:r>
            <a:r>
              <a:rPr lang="nl-NL" dirty="0" err="1">
                <a:effectLst/>
                <a:latin typeface="Calibri" panose="020F0502020204030204" pitchFamily="34" charset="0"/>
              </a:rPr>
              <a:t>heeftLeeftijd</a:t>
            </a:r>
            <a:r>
              <a:rPr lang="nl-NL" dirty="0">
                <a:effectLst/>
                <a:latin typeface="Calibri" panose="020F0502020204030204" pitchFamily="34" charset="0"/>
              </a:rPr>
              <a:t>" heeft een domein van "Persoon" en een bereik van "Getal").</a:t>
            </a:r>
          </a:p>
          <a:p>
            <a:pPr marL="285750" lvl="1" indent="-285750">
              <a:buFont typeface="Arial" panose="020B0604020202020204" pitchFamily="34" charset="0"/>
              <a:buChar char="•"/>
            </a:pPr>
            <a:endParaRPr lang="nl-NL" dirty="0">
              <a:effectLst/>
              <a:latin typeface="Calibri" panose="020F0502020204030204" pitchFamily="34" charset="0"/>
            </a:endParaRPr>
          </a:p>
        </p:txBody>
      </p:sp>
      <p:pic>
        <p:nvPicPr>
          <p:cNvPr id="12" name="Picture 11" descr="A green and purple logo&#10;&#10;Description automatically generated">
            <a:extLst>
              <a:ext uri="{FF2B5EF4-FFF2-40B4-BE49-F238E27FC236}">
                <a16:creationId xmlns:a16="http://schemas.microsoft.com/office/drawing/2014/main" id="{13EAA828-9784-E543-4752-776DD0792037}"/>
              </a:ext>
            </a:extLst>
          </p:cNvPr>
          <p:cNvPicPr>
            <a:picLocks noChangeAspect="1"/>
          </p:cNvPicPr>
          <p:nvPr/>
        </p:nvPicPr>
        <p:blipFill>
          <a:blip r:embed="rId4"/>
          <a:stretch>
            <a:fillRect/>
          </a:stretch>
        </p:blipFill>
        <p:spPr>
          <a:xfrm>
            <a:off x="9500213" y="6228511"/>
            <a:ext cx="2549710" cy="476535"/>
          </a:xfrm>
          <a:prstGeom prst="rect">
            <a:avLst/>
          </a:prstGeom>
        </p:spPr>
      </p:pic>
    </p:spTree>
    <p:extLst>
      <p:ext uri="{BB962C8B-B14F-4D97-AF65-F5344CB8AC3E}">
        <p14:creationId xmlns:p14="http://schemas.microsoft.com/office/powerpoint/2010/main" val="1050036622"/>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40C9B57-9EA4-4E7A-36CC-C8C2D0D86BA1}"/>
              </a:ext>
            </a:extLst>
          </p:cNvPr>
          <p:cNvSpPr>
            <a:spLocks noGrp="1"/>
          </p:cNvSpPr>
          <p:nvPr>
            <p:ph type="ftr" sz="quarter" idx="10"/>
          </p:nvPr>
        </p:nvSpPr>
        <p:spPr/>
        <p:txBody>
          <a:bodyPr/>
          <a:lstStyle/>
          <a:p>
            <a:r>
              <a:rPr lang="en-GB" dirty="0"/>
              <a:t>Wat is het</a:t>
            </a:r>
          </a:p>
        </p:txBody>
      </p:sp>
      <p:sp>
        <p:nvSpPr>
          <p:cNvPr id="4" name="Slide Number Placeholder 3">
            <a:extLst>
              <a:ext uri="{FF2B5EF4-FFF2-40B4-BE49-F238E27FC236}">
                <a16:creationId xmlns:a16="http://schemas.microsoft.com/office/drawing/2014/main" id="{4D827EA1-5A1E-BB62-8509-7D0B884EF48A}"/>
              </a:ext>
            </a:extLst>
          </p:cNvPr>
          <p:cNvSpPr>
            <a:spLocks noGrp="1"/>
          </p:cNvSpPr>
          <p:nvPr>
            <p:ph type="sldNum" sz="quarter" idx="11"/>
          </p:nvPr>
        </p:nvSpPr>
        <p:spPr/>
        <p:txBody>
          <a:bodyPr/>
          <a:lstStyle/>
          <a:p>
            <a:fld id="{F33A6336-350C-4645-91C3-F74B6FAA3687}" type="slidenum">
              <a:rPr lang="en-GB" smtClean="0"/>
              <a:pPr/>
              <a:t>48</a:t>
            </a:fld>
            <a:endParaRPr lang="en-GB" dirty="0"/>
          </a:p>
        </p:txBody>
      </p:sp>
      <p:sp>
        <p:nvSpPr>
          <p:cNvPr id="5" name="Text Placeholder 4">
            <a:extLst>
              <a:ext uri="{FF2B5EF4-FFF2-40B4-BE49-F238E27FC236}">
                <a16:creationId xmlns:a16="http://schemas.microsoft.com/office/drawing/2014/main" id="{E61D9E82-F794-66F7-FB33-BE81F9C54DF1}"/>
              </a:ext>
            </a:extLst>
          </p:cNvPr>
          <p:cNvSpPr>
            <a:spLocks noGrp="1"/>
          </p:cNvSpPr>
          <p:nvPr>
            <p:ph type="body" sz="quarter" idx="12"/>
          </p:nvPr>
        </p:nvSpPr>
        <p:spPr>
          <a:xfrm>
            <a:off x="874712" y="1088813"/>
            <a:ext cx="10832740" cy="5305637"/>
          </a:xfrm>
        </p:spPr>
        <p:txBody>
          <a:bodyPr/>
          <a:lstStyle/>
          <a:p>
            <a:r>
              <a:rPr lang="nl-NL" b="0" dirty="0"/>
              <a:t>Definiëren dat elke persoon die een vader heeft ook een persoon is.</a:t>
            </a:r>
          </a:p>
          <a:p>
            <a:pPr marL="342900" indent="-342900">
              <a:buFont typeface="Arial" panose="020B0604020202020204" pitchFamily="34" charset="0"/>
              <a:buChar char="•"/>
            </a:pPr>
            <a:r>
              <a:rPr lang="nl-NL" b="0" dirty="0"/>
              <a:t>Klassen:</a:t>
            </a:r>
            <a:br>
              <a:rPr lang="nl-NL" b="0" dirty="0"/>
            </a:br>
            <a:r>
              <a:rPr lang="nl-NL" sz="1600" b="0" dirty="0">
                <a:latin typeface="Consolas" panose="020B0609020204030204" pitchFamily="49" charset="0"/>
              </a:rPr>
              <a:t>Persoon</a:t>
            </a:r>
            <a:endParaRPr lang="nl-NL" b="0" dirty="0">
              <a:latin typeface="Consolas" panose="020B0609020204030204" pitchFamily="49" charset="0"/>
            </a:endParaRPr>
          </a:p>
          <a:p>
            <a:pPr marL="342900" indent="-342900">
              <a:buFont typeface="Arial" panose="020B0604020202020204" pitchFamily="34" charset="0"/>
              <a:buChar char="•"/>
            </a:pPr>
            <a:r>
              <a:rPr lang="nl-NL" b="0" dirty="0"/>
              <a:t>Eigenschappen:</a:t>
            </a:r>
            <a:br>
              <a:rPr lang="nl-NL" b="0" dirty="0"/>
            </a:br>
            <a:r>
              <a:rPr lang="nl-NL" sz="1600" b="0" dirty="0" err="1">
                <a:latin typeface="Consolas" panose="020B0609020204030204" pitchFamily="49" charset="0"/>
              </a:rPr>
              <a:t>heeftVader</a:t>
            </a:r>
            <a:r>
              <a:rPr lang="nl-NL" b="0" dirty="0"/>
              <a:t> een eigenschap die een relatie tussen twee personen aangeeft</a:t>
            </a:r>
          </a:p>
          <a:p>
            <a:pPr marL="342900" indent="-342900">
              <a:buFont typeface="Arial" panose="020B0604020202020204" pitchFamily="34" charset="0"/>
              <a:buChar char="•"/>
            </a:pPr>
            <a:r>
              <a:rPr lang="nl-NL" b="0" dirty="0"/>
              <a:t>Axioma:</a:t>
            </a:r>
            <a:br>
              <a:rPr lang="nl-NL" b="0" dirty="0"/>
            </a:br>
            <a:r>
              <a:rPr lang="nl-NL" sz="1600" b="0" dirty="0">
                <a:latin typeface="Consolas" panose="020B0609020204030204" pitchFamily="49" charset="0"/>
              </a:rPr>
              <a:t>Elk individu in de klasse Persoon moet een relatie hebben via de eigenschap </a:t>
            </a:r>
            <a:r>
              <a:rPr lang="nl-NL" sz="1600" b="0" dirty="0" err="1">
                <a:latin typeface="Consolas" panose="020B0609020204030204" pitchFamily="49" charset="0"/>
              </a:rPr>
              <a:t>heeftVader</a:t>
            </a:r>
            <a:r>
              <a:rPr lang="nl-NL" sz="1600" b="0" dirty="0">
                <a:latin typeface="Consolas" panose="020B0609020204030204" pitchFamily="49" charset="0"/>
              </a:rPr>
              <a:t> met een ander individu in de klasse Persoon.</a:t>
            </a:r>
            <a:endParaRPr lang="nl-NL" sz="1600" b="0" i="1" dirty="0">
              <a:latin typeface="Consolas" panose="020B0609020204030204" pitchFamily="49" charset="0"/>
            </a:endParaRPr>
          </a:p>
        </p:txBody>
      </p:sp>
      <p:sp>
        <p:nvSpPr>
          <p:cNvPr id="9" name="TextBox 8">
            <a:extLst>
              <a:ext uri="{FF2B5EF4-FFF2-40B4-BE49-F238E27FC236}">
                <a16:creationId xmlns:a16="http://schemas.microsoft.com/office/drawing/2014/main" id="{5E0F5791-D19A-4D05-DD6B-31364D4A3366}"/>
              </a:ext>
            </a:extLst>
          </p:cNvPr>
          <p:cNvSpPr txBox="1"/>
          <p:nvPr/>
        </p:nvSpPr>
        <p:spPr>
          <a:xfrm>
            <a:off x="765544" y="4061637"/>
            <a:ext cx="10760149" cy="2585323"/>
          </a:xfrm>
          <a:prstGeom prst="rect">
            <a:avLst/>
          </a:prstGeom>
          <a:noFill/>
        </p:spPr>
        <p:txBody>
          <a:bodyPr wrap="square" rtlCol="0">
            <a:spAutoFit/>
          </a:bodyPr>
          <a:lstStyle/>
          <a:p>
            <a:r>
              <a:rPr lang="en-US" dirty="0" err="1">
                <a:latin typeface="Consolas" panose="020B0609020204030204" pitchFamily="49" charset="0"/>
              </a:rPr>
              <a:t>ex:Persoon</a:t>
            </a:r>
            <a:r>
              <a:rPr lang="en-US" dirty="0">
                <a:latin typeface="Consolas" panose="020B0609020204030204" pitchFamily="49" charset="0"/>
              </a:rPr>
              <a:t> 	</a:t>
            </a:r>
            <a:r>
              <a:rPr lang="en-US" dirty="0" err="1">
                <a:latin typeface="Consolas" panose="020B0609020204030204" pitchFamily="49" charset="0"/>
              </a:rPr>
              <a:t>rdf:type</a:t>
            </a:r>
            <a:r>
              <a:rPr lang="en-US" dirty="0">
                <a:latin typeface="Consolas" panose="020B0609020204030204" pitchFamily="49" charset="0"/>
              </a:rPr>
              <a:t> 	</a:t>
            </a:r>
            <a:r>
              <a:rPr lang="en-US" dirty="0" err="1">
                <a:latin typeface="Consolas" panose="020B0609020204030204" pitchFamily="49" charset="0"/>
              </a:rPr>
              <a:t>owl:Class</a:t>
            </a:r>
            <a:r>
              <a:rPr lang="en-US" dirty="0">
                <a:latin typeface="Consolas" panose="020B0609020204030204" pitchFamily="49" charset="0"/>
              </a:rPr>
              <a:t> .</a:t>
            </a:r>
          </a:p>
          <a:p>
            <a:r>
              <a:rPr lang="en-US" dirty="0" err="1">
                <a:latin typeface="Consolas" panose="020B0609020204030204" pitchFamily="49" charset="0"/>
              </a:rPr>
              <a:t>ex:heeftVader</a:t>
            </a:r>
            <a:r>
              <a:rPr lang="en-US" dirty="0">
                <a:latin typeface="Consolas" panose="020B0609020204030204" pitchFamily="49" charset="0"/>
              </a:rPr>
              <a:t> 	</a:t>
            </a:r>
            <a:r>
              <a:rPr lang="en-US" dirty="0" err="1">
                <a:latin typeface="Consolas" panose="020B0609020204030204" pitchFamily="49" charset="0"/>
              </a:rPr>
              <a:t>rdf:type</a:t>
            </a:r>
            <a:r>
              <a:rPr lang="en-US" dirty="0">
                <a:latin typeface="Consolas" panose="020B0609020204030204" pitchFamily="49" charset="0"/>
              </a:rPr>
              <a:t> 	</a:t>
            </a:r>
            <a:r>
              <a:rPr lang="en-US" dirty="0" err="1">
                <a:latin typeface="Consolas" panose="020B0609020204030204" pitchFamily="49" charset="0"/>
              </a:rPr>
              <a:t>owl:ObjectProperty</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rdfs:domain</a:t>
            </a:r>
            <a:r>
              <a:rPr lang="en-US" dirty="0">
                <a:latin typeface="Consolas" panose="020B0609020204030204" pitchFamily="49" charset="0"/>
              </a:rPr>
              <a:t> </a:t>
            </a:r>
            <a:r>
              <a:rPr lang="en-US" dirty="0" err="1">
                <a:latin typeface="Consolas" panose="020B0609020204030204" pitchFamily="49" charset="0"/>
              </a:rPr>
              <a:t>ex:Persoon</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rdfs:range</a:t>
            </a:r>
            <a:r>
              <a:rPr lang="en-US" dirty="0">
                <a:latin typeface="Consolas" panose="020B0609020204030204" pitchFamily="49" charset="0"/>
              </a:rPr>
              <a:t> </a:t>
            </a:r>
            <a:r>
              <a:rPr lang="en-US" dirty="0" err="1">
                <a:latin typeface="Consolas" panose="020B0609020204030204" pitchFamily="49" charset="0"/>
              </a:rPr>
              <a:t>ex:Persoon</a:t>
            </a:r>
            <a:r>
              <a:rPr lang="en-US" dirty="0">
                <a:latin typeface="Consolas" panose="020B0609020204030204" pitchFamily="49" charset="0"/>
              </a:rPr>
              <a:t> .</a:t>
            </a:r>
          </a:p>
          <a:p>
            <a:r>
              <a:rPr lang="en-US" dirty="0" err="1">
                <a:latin typeface="Consolas" panose="020B0609020204030204" pitchFamily="49" charset="0"/>
              </a:rPr>
              <a:t>ex:Persoon</a:t>
            </a:r>
            <a:r>
              <a:rPr lang="en-US" dirty="0">
                <a:latin typeface="Consolas" panose="020B0609020204030204" pitchFamily="49" charset="0"/>
              </a:rPr>
              <a:t> 	</a:t>
            </a:r>
            <a:r>
              <a:rPr lang="en-US" dirty="0" err="1">
                <a:latin typeface="Consolas" panose="020B0609020204030204" pitchFamily="49" charset="0"/>
              </a:rPr>
              <a:t>rdfs:subClassOf</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rdf:type</a:t>
            </a:r>
            <a:r>
              <a:rPr lang="en-US" dirty="0">
                <a:latin typeface="Consolas" panose="020B0609020204030204" pitchFamily="49" charset="0"/>
              </a:rPr>
              <a:t>	</a:t>
            </a:r>
            <a:r>
              <a:rPr lang="en-US" dirty="0" err="1">
                <a:latin typeface="Consolas" panose="020B0609020204030204" pitchFamily="49" charset="0"/>
              </a:rPr>
              <a:t>owl:Restriction</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owl:onProperty</a:t>
            </a:r>
            <a:r>
              <a:rPr lang="en-US" dirty="0">
                <a:latin typeface="Consolas" panose="020B0609020204030204" pitchFamily="49" charset="0"/>
              </a:rPr>
              <a:t> </a:t>
            </a:r>
            <a:r>
              <a:rPr lang="en-US" dirty="0" err="1">
                <a:latin typeface="Consolas" panose="020B0609020204030204" pitchFamily="49" charset="0"/>
              </a:rPr>
              <a:t>ex:heeftVader</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owl:allValuesFrom</a:t>
            </a:r>
            <a:r>
              <a:rPr lang="en-US" dirty="0">
                <a:latin typeface="Consolas" panose="020B0609020204030204" pitchFamily="49" charset="0"/>
              </a:rPr>
              <a:t> </a:t>
            </a:r>
            <a:r>
              <a:rPr lang="en-US" dirty="0" err="1">
                <a:latin typeface="Consolas" panose="020B0609020204030204" pitchFamily="49" charset="0"/>
              </a:rPr>
              <a:t>ex:Persoon</a:t>
            </a:r>
            <a:endParaRPr lang="en-US" dirty="0">
              <a:latin typeface="Consolas" panose="020B0609020204030204" pitchFamily="49" charset="0"/>
            </a:endParaRPr>
          </a:p>
          <a:p>
            <a:r>
              <a:rPr lang="en-US" dirty="0">
                <a:latin typeface="Consolas" panose="020B0609020204030204" pitchFamily="49" charset="0"/>
              </a:rPr>
              <a:t>] .</a:t>
            </a:r>
          </a:p>
        </p:txBody>
      </p:sp>
    </p:spTree>
    <p:extLst>
      <p:ext uri="{BB962C8B-B14F-4D97-AF65-F5344CB8AC3E}">
        <p14:creationId xmlns:p14="http://schemas.microsoft.com/office/powerpoint/2010/main" val="414603138"/>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9DA680-F7E3-403E-5A47-9FE91531CFA5}"/>
              </a:ext>
            </a:extLst>
          </p:cNvPr>
          <p:cNvSpPr>
            <a:spLocks noGrp="1"/>
          </p:cNvSpPr>
          <p:nvPr>
            <p:ph type="title"/>
          </p:nvPr>
        </p:nvSpPr>
        <p:spPr/>
        <p:txBody>
          <a:bodyPr/>
          <a:lstStyle/>
          <a:p>
            <a:r>
              <a:rPr lang="en-GB" u="sng" dirty="0"/>
              <a:t>Sha</a:t>
            </a:r>
            <a:r>
              <a:rPr lang="en-GB" dirty="0"/>
              <a:t>pes </a:t>
            </a:r>
            <a:r>
              <a:rPr lang="en-GB" u="sng" dirty="0"/>
              <a:t>C</a:t>
            </a:r>
            <a:r>
              <a:rPr lang="en-GB" dirty="0"/>
              <a:t>onstraint </a:t>
            </a:r>
            <a:r>
              <a:rPr lang="en-GB" u="sng" dirty="0"/>
              <a:t>L</a:t>
            </a:r>
            <a:r>
              <a:rPr lang="en-GB" dirty="0"/>
              <a:t>anguage (SHACL)</a:t>
            </a:r>
            <a:br>
              <a:rPr lang="en-GB" dirty="0"/>
            </a:br>
            <a:r>
              <a:rPr lang="en-GB" sz="1800" b="0" dirty="0">
                <a:latin typeface="Consolas" panose="020B0609020204030204" pitchFamily="49" charset="0"/>
                <a:hlinkClick r:id="rId3">
                  <a:extLst>
                    <a:ext uri="{A12FA001-AC4F-418D-AE19-62706E023703}">
                      <ahyp:hlinkClr xmlns:ahyp="http://schemas.microsoft.com/office/drawing/2018/hyperlinkcolor" val="tx"/>
                    </a:ext>
                  </a:extLst>
                </a:hlinkClick>
              </a:rPr>
              <a:t>https://www.w3.org/TR/shacl/</a:t>
            </a:r>
            <a:r>
              <a:rPr lang="en-GB" sz="1800" b="0" dirty="0">
                <a:latin typeface="Consolas" panose="020B0609020204030204" pitchFamily="49" charset="0"/>
              </a:rPr>
              <a:t> </a:t>
            </a:r>
          </a:p>
        </p:txBody>
      </p:sp>
      <p:sp>
        <p:nvSpPr>
          <p:cNvPr id="3" name="Tijdelijke aanduiding voor voettekst 2">
            <a:extLst>
              <a:ext uri="{FF2B5EF4-FFF2-40B4-BE49-F238E27FC236}">
                <a16:creationId xmlns:a16="http://schemas.microsoft.com/office/drawing/2014/main" id="{57A99101-6AFE-8507-35B6-C523CFA7B5BD}"/>
              </a:ext>
            </a:extLst>
          </p:cNvPr>
          <p:cNvSpPr>
            <a:spLocks noGrp="1"/>
          </p:cNvSpPr>
          <p:nvPr>
            <p:ph type="ftr" sz="quarter" idx="10"/>
          </p:nvPr>
        </p:nvSpPr>
        <p:spPr/>
        <p:txBody>
          <a:bodyPr/>
          <a:lstStyle/>
          <a:p>
            <a:r>
              <a:rPr lang="en-GB" dirty="0"/>
              <a:t>Wat is het</a:t>
            </a:r>
          </a:p>
        </p:txBody>
      </p:sp>
      <p:sp>
        <p:nvSpPr>
          <p:cNvPr id="4" name="Tijdelijke aanduiding voor dianummer 3">
            <a:extLst>
              <a:ext uri="{FF2B5EF4-FFF2-40B4-BE49-F238E27FC236}">
                <a16:creationId xmlns:a16="http://schemas.microsoft.com/office/drawing/2014/main" id="{33E8BFDC-568D-24E4-9E07-6051E07A8AC1}"/>
              </a:ext>
            </a:extLst>
          </p:cNvPr>
          <p:cNvSpPr>
            <a:spLocks noGrp="1"/>
          </p:cNvSpPr>
          <p:nvPr>
            <p:ph type="sldNum" sz="quarter" idx="11"/>
          </p:nvPr>
        </p:nvSpPr>
        <p:spPr/>
        <p:txBody>
          <a:bodyPr/>
          <a:lstStyle/>
          <a:p>
            <a:fld id="{F33A6336-350C-4645-91C3-F74B6FAA3687}" type="slidenum">
              <a:rPr lang="en-GB" smtClean="0"/>
              <a:pPr/>
              <a:t>49</a:t>
            </a:fld>
            <a:endParaRPr lang="en-GB" dirty="0"/>
          </a:p>
        </p:txBody>
      </p:sp>
      <p:sp>
        <p:nvSpPr>
          <p:cNvPr id="5" name="Tijdelijke aanduiding voor tekst 4">
            <a:extLst>
              <a:ext uri="{FF2B5EF4-FFF2-40B4-BE49-F238E27FC236}">
                <a16:creationId xmlns:a16="http://schemas.microsoft.com/office/drawing/2014/main" id="{449873A9-86C4-601B-4C88-9645181D7FAF}"/>
              </a:ext>
            </a:extLst>
          </p:cNvPr>
          <p:cNvSpPr>
            <a:spLocks noGrp="1"/>
          </p:cNvSpPr>
          <p:nvPr>
            <p:ph type="body" sz="quarter" idx="17"/>
          </p:nvPr>
        </p:nvSpPr>
        <p:spPr/>
        <p:txBody>
          <a:bodyPr/>
          <a:lstStyle/>
          <a:p>
            <a:r>
              <a:rPr lang="en-GB" dirty="0"/>
              <a:t>Doel</a:t>
            </a:r>
          </a:p>
        </p:txBody>
      </p:sp>
      <p:sp>
        <p:nvSpPr>
          <p:cNvPr id="6" name="Tijdelijke aanduiding voor tekst 5">
            <a:extLst>
              <a:ext uri="{FF2B5EF4-FFF2-40B4-BE49-F238E27FC236}">
                <a16:creationId xmlns:a16="http://schemas.microsoft.com/office/drawing/2014/main" id="{84ABC754-5FAA-A32D-DF93-EDB84AAD0128}"/>
              </a:ext>
            </a:extLst>
          </p:cNvPr>
          <p:cNvSpPr>
            <a:spLocks noGrp="1"/>
          </p:cNvSpPr>
          <p:nvPr>
            <p:ph type="body" sz="quarter" idx="18"/>
          </p:nvPr>
        </p:nvSpPr>
        <p:spPr/>
        <p:txBody>
          <a:bodyPr/>
          <a:lstStyle/>
          <a:p>
            <a:r>
              <a:rPr lang="en-GB" dirty="0" err="1"/>
              <a:t>Inhoud</a:t>
            </a:r>
            <a:endParaRPr lang="en-GB" dirty="0"/>
          </a:p>
        </p:txBody>
      </p:sp>
      <p:sp>
        <p:nvSpPr>
          <p:cNvPr id="7" name="Tijdelijke aanduiding voor tekst 6">
            <a:extLst>
              <a:ext uri="{FF2B5EF4-FFF2-40B4-BE49-F238E27FC236}">
                <a16:creationId xmlns:a16="http://schemas.microsoft.com/office/drawing/2014/main" id="{57F5DF95-0948-FD77-BBC1-426587888FA0}"/>
              </a:ext>
            </a:extLst>
          </p:cNvPr>
          <p:cNvSpPr>
            <a:spLocks noGrp="1"/>
          </p:cNvSpPr>
          <p:nvPr>
            <p:ph type="body" sz="quarter" idx="19"/>
          </p:nvPr>
        </p:nvSpPr>
        <p:spPr/>
        <p:txBody>
          <a:bodyPr/>
          <a:lstStyle/>
          <a:p>
            <a:r>
              <a:rPr lang="en-GB" dirty="0" err="1"/>
              <a:t>Functie</a:t>
            </a:r>
            <a:endParaRPr lang="en-GB" dirty="0"/>
          </a:p>
        </p:txBody>
      </p:sp>
      <p:sp>
        <p:nvSpPr>
          <p:cNvPr id="8" name="Tijdelijke aanduiding voor tekst 7">
            <a:extLst>
              <a:ext uri="{FF2B5EF4-FFF2-40B4-BE49-F238E27FC236}">
                <a16:creationId xmlns:a16="http://schemas.microsoft.com/office/drawing/2014/main" id="{CE845B28-4F17-6AD5-5666-5C94447D6F22}"/>
              </a:ext>
            </a:extLst>
          </p:cNvPr>
          <p:cNvSpPr>
            <a:spLocks noGrp="1"/>
          </p:cNvSpPr>
          <p:nvPr>
            <p:ph type="body" sz="quarter" idx="20"/>
          </p:nvPr>
        </p:nvSpPr>
        <p:spPr/>
        <p:txBody>
          <a:bodyPr/>
          <a:lstStyle/>
          <a:p>
            <a:pPr marL="285750" lvl="1" indent="-285750">
              <a:buFont typeface="Arial" panose="020B0604020202020204" pitchFamily="34" charset="0"/>
              <a:buChar char="•"/>
            </a:pPr>
            <a:r>
              <a:rPr lang="nl-NL" dirty="0">
                <a:effectLst/>
                <a:latin typeface="Calibri" panose="020F0502020204030204" pitchFamily="34" charset="0"/>
              </a:rPr>
              <a:t>Valideren van RDF data tegen vooraf gedefinieerde regels (</a:t>
            </a:r>
            <a:r>
              <a:rPr lang="nl-NL" dirty="0" err="1">
                <a:effectLst/>
                <a:latin typeface="Calibri" panose="020F0502020204030204" pitchFamily="34" charset="0"/>
              </a:rPr>
              <a:t>shapes</a:t>
            </a:r>
            <a:r>
              <a:rPr lang="nl-NL" dirty="0">
                <a:effectLst/>
                <a:latin typeface="Calibri" panose="020F0502020204030204" pitchFamily="34" charset="0"/>
              </a:rPr>
              <a:t>)</a:t>
            </a:r>
          </a:p>
          <a:p>
            <a:pPr marL="285750" lvl="1" indent="-285750">
              <a:buFont typeface="Arial" panose="020B0604020202020204" pitchFamily="34" charset="0"/>
              <a:buChar char="•"/>
            </a:pPr>
            <a:r>
              <a:rPr lang="nl-NL" dirty="0">
                <a:effectLst/>
                <a:latin typeface="Calibri" panose="020F0502020204030204" pitchFamily="34" charset="0"/>
              </a:rPr>
              <a:t>Controleren of data voldoet aan bepaalde structurele en inhoudelijke eisen</a:t>
            </a:r>
          </a:p>
          <a:p>
            <a:pPr marL="285750" lvl="1" indent="-285750">
              <a:buFont typeface="Arial" panose="020B0604020202020204" pitchFamily="34" charset="0"/>
              <a:buChar char="•"/>
            </a:pPr>
            <a:r>
              <a:rPr lang="nl-NL" dirty="0">
                <a:effectLst/>
                <a:latin typeface="Calibri" panose="020F0502020204030204" pitchFamily="34" charset="0"/>
              </a:rPr>
              <a:t>Consistentie: Helpt bij het handhaven van consistente data.</a:t>
            </a:r>
          </a:p>
          <a:p>
            <a:pPr marL="285750" lvl="1" indent="-285750">
              <a:buFont typeface="Arial" panose="020B0604020202020204" pitchFamily="34" charset="0"/>
              <a:buChar char="•"/>
            </a:pPr>
            <a:r>
              <a:rPr lang="nl-NL" dirty="0">
                <a:effectLst/>
                <a:latin typeface="Calibri" panose="020F0502020204030204" pitchFamily="34" charset="0"/>
              </a:rPr>
              <a:t>Maakt geautomatiseerde data validatie mogelijk.</a:t>
            </a:r>
          </a:p>
          <a:p>
            <a:pPr marL="285750" lvl="1" indent="-285750">
              <a:buFont typeface="Arial" panose="020B0604020202020204" pitchFamily="34" charset="0"/>
              <a:buChar char="•"/>
            </a:pPr>
            <a:endParaRPr lang="nl-NL" dirty="0">
              <a:effectLst/>
              <a:latin typeface="Calibri" panose="020F0502020204030204" pitchFamily="34" charset="0"/>
            </a:endParaRPr>
          </a:p>
          <a:p>
            <a:pPr marL="285750" lvl="1" indent="-285750">
              <a:buFont typeface="Arial" panose="020B0604020202020204" pitchFamily="34" charset="0"/>
              <a:buChar char="•"/>
            </a:pPr>
            <a:endParaRPr lang="nl-NL" dirty="0">
              <a:effectLst/>
              <a:latin typeface="Calibri" panose="020F0502020204030204" pitchFamily="34" charset="0"/>
            </a:endParaRPr>
          </a:p>
        </p:txBody>
      </p:sp>
      <p:sp>
        <p:nvSpPr>
          <p:cNvPr id="9" name="Tijdelijke aanduiding voor tekst 8">
            <a:extLst>
              <a:ext uri="{FF2B5EF4-FFF2-40B4-BE49-F238E27FC236}">
                <a16:creationId xmlns:a16="http://schemas.microsoft.com/office/drawing/2014/main" id="{A3F5FFC8-C191-4357-A881-4AFCBCD7B55F}"/>
              </a:ext>
            </a:extLst>
          </p:cNvPr>
          <p:cNvSpPr>
            <a:spLocks noGrp="1"/>
          </p:cNvSpPr>
          <p:nvPr>
            <p:ph type="body" sz="quarter" idx="21"/>
          </p:nvPr>
        </p:nvSpPr>
        <p:spPr/>
        <p:txBody>
          <a:bodyPr/>
          <a:lstStyle/>
          <a:p>
            <a:pPr marL="285750" lvl="1" indent="-285750">
              <a:buFont typeface="Arial" panose="020B0604020202020204" pitchFamily="34" charset="0"/>
              <a:buChar char="•"/>
            </a:pPr>
            <a:r>
              <a:rPr lang="nl-NL" dirty="0" err="1">
                <a:effectLst/>
                <a:latin typeface="Calibri" panose="020F0502020204030204" pitchFamily="34" charset="0"/>
              </a:rPr>
              <a:t>Shapes</a:t>
            </a:r>
            <a:r>
              <a:rPr lang="nl-NL" dirty="0">
                <a:effectLst/>
                <a:latin typeface="Calibri" panose="020F0502020204030204" pitchFamily="34" charset="0"/>
              </a:rPr>
              <a:t>:</a:t>
            </a:r>
            <a:br>
              <a:rPr lang="nl-NL" dirty="0">
                <a:effectLst/>
                <a:latin typeface="Calibri" panose="020F0502020204030204" pitchFamily="34" charset="0"/>
              </a:rPr>
            </a:br>
            <a:r>
              <a:rPr lang="nl-NL" sz="1600" dirty="0">
                <a:effectLst/>
                <a:latin typeface="Calibri" panose="020F0502020204030204" pitchFamily="34" charset="0"/>
              </a:rPr>
              <a:t>Beschrijven de structuur van RDF data en bepalen welke eigenschappen en waarden toegestaan zijn</a:t>
            </a:r>
          </a:p>
          <a:p>
            <a:pPr marL="285750" indent="-285750">
              <a:buFont typeface="Arial" panose="020B0604020202020204" pitchFamily="34" charset="0"/>
              <a:buChar char="•"/>
            </a:pPr>
            <a:r>
              <a:rPr lang="nl-NL" sz="1800" b="0" dirty="0">
                <a:latin typeface="Calibri" panose="020F0502020204030204" pitchFamily="34" charset="0"/>
              </a:rPr>
              <a:t>Node </a:t>
            </a:r>
            <a:r>
              <a:rPr lang="nl-NL" sz="1800" b="0" dirty="0" err="1">
                <a:latin typeface="Calibri" panose="020F0502020204030204" pitchFamily="34" charset="0"/>
              </a:rPr>
              <a:t>Shapes</a:t>
            </a:r>
            <a:r>
              <a:rPr lang="nl-NL" sz="1800" b="0" dirty="0">
                <a:latin typeface="Calibri" panose="020F0502020204030204" pitchFamily="34" charset="0"/>
              </a:rPr>
              <a:t>:</a:t>
            </a:r>
            <a:br>
              <a:rPr lang="nl-NL" sz="1800" b="0" dirty="0">
                <a:latin typeface="Calibri" panose="020F0502020204030204" pitchFamily="34" charset="0"/>
              </a:rPr>
            </a:br>
            <a:r>
              <a:rPr lang="nl-NL" sz="1600" b="0" dirty="0">
                <a:latin typeface="Calibri" panose="020F0502020204030204" pitchFamily="34" charset="0"/>
              </a:rPr>
              <a:t>Definiëren regels voor RDF resources (bijv. “een persoon moet een naam hebben”)</a:t>
            </a:r>
          </a:p>
          <a:p>
            <a:pPr marL="285750" indent="-285750">
              <a:buFont typeface="Arial" panose="020B0604020202020204" pitchFamily="34" charset="0"/>
              <a:buChar char="•"/>
            </a:pPr>
            <a:r>
              <a:rPr lang="nl-NL" sz="1800" b="0" dirty="0">
                <a:latin typeface="Calibri" panose="020F0502020204030204" pitchFamily="34" charset="0"/>
              </a:rPr>
              <a:t>Property </a:t>
            </a:r>
            <a:r>
              <a:rPr lang="nl-NL" sz="1800" b="0" dirty="0" err="1">
                <a:latin typeface="Calibri" panose="020F0502020204030204" pitchFamily="34" charset="0"/>
              </a:rPr>
              <a:t>Shapes</a:t>
            </a:r>
            <a:r>
              <a:rPr lang="nl-NL" sz="1800" b="0" dirty="0">
                <a:latin typeface="Calibri" panose="020F0502020204030204" pitchFamily="34" charset="0"/>
              </a:rPr>
              <a:t>:</a:t>
            </a:r>
            <a:br>
              <a:rPr lang="nl-NL" sz="1800" b="0" dirty="0">
                <a:latin typeface="Calibri" panose="020F0502020204030204" pitchFamily="34" charset="0"/>
              </a:rPr>
            </a:br>
            <a:r>
              <a:rPr lang="nl-NL" sz="1600" b="0" dirty="0">
                <a:latin typeface="Calibri" panose="020F0502020204030204" pitchFamily="34" charset="0"/>
              </a:rPr>
              <a:t>Definiëren regels voor eigenschappen van RDF resources (bijv. “een persoon moet een leeftijd hebben dat een geheel getal is”.)</a:t>
            </a:r>
          </a:p>
          <a:p>
            <a:pPr>
              <a:buFont typeface="Arial" panose="020B0604020202020204" pitchFamily="34" charset="0"/>
              <a:buChar char="•"/>
            </a:pPr>
            <a:endParaRPr lang="nl-NL" dirty="0"/>
          </a:p>
          <a:p>
            <a:pPr marL="285750" lvl="2" indent="-285750">
              <a:buFont typeface="Arial" panose="020B0604020202020204" pitchFamily="34" charset="0"/>
              <a:buChar char="•"/>
            </a:pPr>
            <a:endParaRPr lang="nl-NL" dirty="0">
              <a:effectLst/>
              <a:latin typeface="Calibri" panose="020F0502020204030204" pitchFamily="34" charset="0"/>
            </a:endParaRPr>
          </a:p>
        </p:txBody>
      </p:sp>
      <p:sp>
        <p:nvSpPr>
          <p:cNvPr id="10" name="Tijdelijke aanduiding voor tekst 9">
            <a:extLst>
              <a:ext uri="{FF2B5EF4-FFF2-40B4-BE49-F238E27FC236}">
                <a16:creationId xmlns:a16="http://schemas.microsoft.com/office/drawing/2014/main" id="{D181B546-E33C-6545-F4BE-1D7583870786}"/>
              </a:ext>
            </a:extLst>
          </p:cNvPr>
          <p:cNvSpPr>
            <a:spLocks noGrp="1"/>
          </p:cNvSpPr>
          <p:nvPr>
            <p:ph type="body" sz="quarter" idx="22"/>
          </p:nvPr>
        </p:nvSpPr>
        <p:spPr/>
        <p:txBody>
          <a:bodyPr/>
          <a:lstStyle/>
          <a:p>
            <a:pPr marL="285750" lvl="1" indent="-285750">
              <a:buFont typeface="Arial" panose="020B0604020202020204" pitchFamily="34" charset="0"/>
              <a:buChar char="•"/>
            </a:pPr>
            <a:r>
              <a:rPr lang="nl-NL" dirty="0" err="1">
                <a:effectLst/>
                <a:latin typeface="Calibri" panose="020F0502020204030204" pitchFamily="34" charset="0"/>
              </a:rPr>
              <a:t>Constraints</a:t>
            </a:r>
            <a:r>
              <a:rPr lang="nl-NL" dirty="0">
                <a:effectLst/>
                <a:latin typeface="Calibri" panose="020F0502020204030204" pitchFamily="34" charset="0"/>
              </a:rPr>
              <a:t>:</a:t>
            </a:r>
            <a:br>
              <a:rPr lang="nl-NL" dirty="0">
                <a:effectLst/>
                <a:latin typeface="Calibri" panose="020F0502020204030204" pitchFamily="34" charset="0"/>
              </a:rPr>
            </a:br>
            <a:r>
              <a:rPr lang="nl-NL" dirty="0">
                <a:effectLst/>
                <a:latin typeface="Calibri" panose="020F0502020204030204" pitchFamily="34" charset="0"/>
              </a:rPr>
              <a:t>Bepaalde voorwaarden waaraan data moet voldoen (bijv. datatype, waarde-bereik, vereiste aanwezigheid)</a:t>
            </a:r>
          </a:p>
          <a:p>
            <a:pPr marL="285750" lvl="1" indent="-285750">
              <a:buFont typeface="Arial" panose="020B0604020202020204" pitchFamily="34" charset="0"/>
              <a:buChar char="•"/>
            </a:pPr>
            <a:r>
              <a:rPr lang="nl-NL" dirty="0" err="1">
                <a:effectLst/>
                <a:latin typeface="Calibri" panose="020F0502020204030204" pitchFamily="34" charset="0"/>
              </a:rPr>
              <a:t>Validation</a:t>
            </a:r>
            <a:r>
              <a:rPr lang="nl-NL" dirty="0">
                <a:effectLst/>
                <a:latin typeface="Calibri" panose="020F0502020204030204" pitchFamily="34" charset="0"/>
              </a:rPr>
              <a:t>:</a:t>
            </a:r>
            <a:br>
              <a:rPr lang="nl-NL" dirty="0">
                <a:effectLst/>
                <a:latin typeface="Calibri" panose="020F0502020204030204" pitchFamily="34" charset="0"/>
              </a:rPr>
            </a:br>
            <a:r>
              <a:rPr lang="nl-NL" dirty="0">
                <a:effectLst/>
                <a:latin typeface="Calibri" panose="020F0502020204030204" pitchFamily="34" charset="0"/>
              </a:rPr>
              <a:t>Proces van het toetsen van de data aan de </a:t>
            </a:r>
            <a:r>
              <a:rPr lang="nl-NL" dirty="0" err="1">
                <a:effectLst/>
                <a:latin typeface="Calibri" panose="020F0502020204030204" pitchFamily="34" charset="0"/>
              </a:rPr>
              <a:t>shapes</a:t>
            </a:r>
            <a:r>
              <a:rPr lang="nl-NL" dirty="0">
                <a:effectLst/>
                <a:latin typeface="Calibri" panose="020F0502020204030204" pitchFamily="34" charset="0"/>
              </a:rPr>
              <a:t>. Geeft fouten en waarschuwingen als data niet voldoet.</a:t>
            </a:r>
          </a:p>
          <a:p>
            <a:pPr lvl="1"/>
            <a:endParaRPr lang="nl-NL" dirty="0">
              <a:effectLst/>
              <a:latin typeface="Calibri" panose="020F0502020204030204" pitchFamily="34" charset="0"/>
            </a:endParaRPr>
          </a:p>
        </p:txBody>
      </p:sp>
      <p:pic>
        <p:nvPicPr>
          <p:cNvPr id="14" name="Picture 13" descr="A blue and white logo&#10;&#10;Description automatically generated">
            <a:extLst>
              <a:ext uri="{FF2B5EF4-FFF2-40B4-BE49-F238E27FC236}">
                <a16:creationId xmlns:a16="http://schemas.microsoft.com/office/drawing/2014/main" id="{EB44C3E4-314E-2131-0CA4-17509EB53210}"/>
              </a:ext>
            </a:extLst>
          </p:cNvPr>
          <p:cNvPicPr>
            <a:picLocks noChangeAspect="1"/>
          </p:cNvPicPr>
          <p:nvPr/>
        </p:nvPicPr>
        <p:blipFill>
          <a:blip r:embed="rId4"/>
          <a:stretch>
            <a:fillRect/>
          </a:stretch>
        </p:blipFill>
        <p:spPr>
          <a:xfrm>
            <a:off x="11201243" y="5770121"/>
            <a:ext cx="848680" cy="848680"/>
          </a:xfrm>
          <a:prstGeom prst="rect">
            <a:avLst/>
          </a:prstGeom>
        </p:spPr>
      </p:pic>
      <p:pic>
        <p:nvPicPr>
          <p:cNvPr id="16" name="Picture 15" descr="A cube with different shapes&#10;&#10;Description automatically generated">
            <a:extLst>
              <a:ext uri="{FF2B5EF4-FFF2-40B4-BE49-F238E27FC236}">
                <a16:creationId xmlns:a16="http://schemas.microsoft.com/office/drawing/2014/main" id="{BEDC032B-DF1D-C25B-63CB-FB37F12EDC34}"/>
              </a:ext>
            </a:extLst>
          </p:cNvPr>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7840827" y="45869"/>
            <a:ext cx="3600748" cy="18003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789287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54D1-B5C1-75DF-D32B-47EB4B385A44}"/>
              </a:ext>
            </a:extLst>
          </p:cNvPr>
          <p:cNvSpPr>
            <a:spLocks noGrp="1"/>
          </p:cNvSpPr>
          <p:nvPr>
            <p:ph type="title"/>
          </p:nvPr>
        </p:nvSpPr>
        <p:spPr/>
        <p:txBody>
          <a:bodyPr/>
          <a:lstStyle/>
          <a:p>
            <a:r>
              <a:rPr lang="nl-NL" dirty="0">
                <a:cs typeface="Calibri"/>
              </a:rPr>
              <a:t>Voorstellen</a:t>
            </a:r>
          </a:p>
        </p:txBody>
      </p:sp>
      <p:sp>
        <p:nvSpPr>
          <p:cNvPr id="3" name="Footer Placeholder 2">
            <a:extLst>
              <a:ext uri="{FF2B5EF4-FFF2-40B4-BE49-F238E27FC236}">
                <a16:creationId xmlns:a16="http://schemas.microsoft.com/office/drawing/2014/main" id="{440C9B57-9EA4-4E7A-36CC-C8C2D0D86BA1}"/>
              </a:ext>
            </a:extLst>
          </p:cNvPr>
          <p:cNvSpPr>
            <a:spLocks noGrp="1"/>
          </p:cNvSpPr>
          <p:nvPr>
            <p:ph type="ftr" sz="quarter" idx="10"/>
          </p:nvPr>
        </p:nvSpPr>
        <p:spPr/>
        <p:txBody>
          <a:bodyPr/>
          <a:lstStyle/>
          <a:p>
            <a:r>
              <a:rPr lang="en-GB" dirty="0" err="1"/>
              <a:t>Voorstellen</a:t>
            </a:r>
            <a:endParaRPr lang="en-GB" dirty="0"/>
          </a:p>
        </p:txBody>
      </p:sp>
      <p:sp>
        <p:nvSpPr>
          <p:cNvPr id="4" name="Slide Number Placeholder 3">
            <a:extLst>
              <a:ext uri="{FF2B5EF4-FFF2-40B4-BE49-F238E27FC236}">
                <a16:creationId xmlns:a16="http://schemas.microsoft.com/office/drawing/2014/main" id="{4D827EA1-5A1E-BB62-8509-7D0B884EF48A}"/>
              </a:ext>
            </a:extLst>
          </p:cNvPr>
          <p:cNvSpPr>
            <a:spLocks noGrp="1"/>
          </p:cNvSpPr>
          <p:nvPr>
            <p:ph type="sldNum" sz="quarter" idx="11"/>
          </p:nvPr>
        </p:nvSpPr>
        <p:spPr/>
        <p:txBody>
          <a:bodyPr/>
          <a:lstStyle/>
          <a:p>
            <a:fld id="{F33A6336-350C-4645-91C3-F74B6FAA3687}" type="slidenum">
              <a:rPr lang="en-GB" smtClean="0"/>
              <a:pPr/>
              <a:t>5</a:t>
            </a:fld>
            <a:endParaRPr lang="en-GB" dirty="0"/>
          </a:p>
        </p:txBody>
      </p:sp>
      <p:sp>
        <p:nvSpPr>
          <p:cNvPr id="5" name="Text Placeholder 4">
            <a:extLst>
              <a:ext uri="{FF2B5EF4-FFF2-40B4-BE49-F238E27FC236}">
                <a16:creationId xmlns:a16="http://schemas.microsoft.com/office/drawing/2014/main" id="{E61D9E82-F794-66F7-FB33-BE81F9C54DF1}"/>
              </a:ext>
            </a:extLst>
          </p:cNvPr>
          <p:cNvSpPr>
            <a:spLocks noGrp="1"/>
          </p:cNvSpPr>
          <p:nvPr>
            <p:ph type="body" sz="quarter" idx="12"/>
          </p:nvPr>
        </p:nvSpPr>
        <p:spPr>
          <a:xfrm>
            <a:off x="874712" y="1968500"/>
            <a:ext cx="10832740" cy="4425950"/>
          </a:xfrm>
        </p:spPr>
        <p:txBody>
          <a:bodyPr/>
          <a:lstStyle/>
          <a:p>
            <a:pPr marL="342900" indent="-342900">
              <a:buFontTx/>
              <a:buChar char="-"/>
            </a:pPr>
            <a:r>
              <a:rPr lang="nl-NL" b="0" dirty="0"/>
              <a:t>Naam, functie</a:t>
            </a:r>
          </a:p>
          <a:p>
            <a:pPr marL="342900" indent="-342900">
              <a:buFontTx/>
              <a:buChar char="-"/>
            </a:pPr>
            <a:endParaRPr lang="nl-NL" b="0" dirty="0"/>
          </a:p>
          <a:p>
            <a:pPr marL="342900" indent="-342900">
              <a:buFontTx/>
              <a:buChar char="-"/>
            </a:pPr>
            <a:r>
              <a:rPr lang="nl-NL" b="0" dirty="0"/>
              <a:t>Ervaring met LinkedData</a:t>
            </a:r>
          </a:p>
          <a:p>
            <a:pPr marL="342900" indent="-342900">
              <a:buFontTx/>
              <a:buChar char="-"/>
            </a:pPr>
            <a:endParaRPr lang="nl-NL" b="0" dirty="0"/>
          </a:p>
          <a:p>
            <a:pPr marL="342900" indent="-342900">
              <a:buFontTx/>
              <a:buChar char="-"/>
            </a:pPr>
            <a:r>
              <a:rPr lang="nl-NL" b="0" dirty="0"/>
              <a:t>Je verwachting van vandaag (aandacht voor, doel, …) </a:t>
            </a:r>
          </a:p>
          <a:p>
            <a:pPr marL="342900" indent="-342900">
              <a:buFontTx/>
              <a:buChar char="-"/>
            </a:pPr>
            <a:endParaRPr lang="nl-NL" b="0" dirty="0"/>
          </a:p>
          <a:p>
            <a:pPr marL="342900" indent="-342900">
              <a:buFontTx/>
              <a:buChar char="-"/>
            </a:pPr>
            <a:r>
              <a:rPr lang="nl-NL" b="0" i="1" dirty="0"/>
              <a:t>Wat levert het jouw organisatie op als jij dit weet</a:t>
            </a:r>
          </a:p>
        </p:txBody>
      </p:sp>
      <p:pic>
        <p:nvPicPr>
          <p:cNvPr id="7" name="Picture 6" descr="A black and white pictogram of two people holding hands&#10;&#10;Description automatically generated">
            <a:extLst>
              <a:ext uri="{FF2B5EF4-FFF2-40B4-BE49-F238E27FC236}">
                <a16:creationId xmlns:a16="http://schemas.microsoft.com/office/drawing/2014/main" id="{58A5A689-2D59-1105-F48A-BCDFCB24FAE6}"/>
              </a:ext>
            </a:extLst>
          </p:cNvPr>
          <p:cNvPicPr>
            <a:picLocks noChangeAspect="1"/>
          </p:cNvPicPr>
          <p:nvPr/>
        </p:nvPicPr>
        <p:blipFill>
          <a:blip r:embed="rId2"/>
          <a:stretch>
            <a:fillRect/>
          </a:stretch>
        </p:blipFill>
        <p:spPr>
          <a:xfrm>
            <a:off x="8265160" y="3021330"/>
            <a:ext cx="3373120" cy="3373120"/>
          </a:xfrm>
          <a:prstGeom prst="rect">
            <a:avLst/>
          </a:prstGeom>
        </p:spPr>
      </p:pic>
    </p:spTree>
    <p:extLst>
      <p:ext uri="{BB962C8B-B14F-4D97-AF65-F5344CB8AC3E}">
        <p14:creationId xmlns:p14="http://schemas.microsoft.com/office/powerpoint/2010/main" val="915930367"/>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40C9B57-9EA4-4E7A-36CC-C8C2D0D86BA1}"/>
              </a:ext>
            </a:extLst>
          </p:cNvPr>
          <p:cNvSpPr>
            <a:spLocks noGrp="1"/>
          </p:cNvSpPr>
          <p:nvPr>
            <p:ph type="ftr" sz="quarter" idx="10"/>
          </p:nvPr>
        </p:nvSpPr>
        <p:spPr/>
        <p:txBody>
          <a:bodyPr/>
          <a:lstStyle/>
          <a:p>
            <a:r>
              <a:rPr lang="en-GB" dirty="0"/>
              <a:t>Wat is het</a:t>
            </a:r>
          </a:p>
        </p:txBody>
      </p:sp>
      <p:sp>
        <p:nvSpPr>
          <p:cNvPr id="4" name="Slide Number Placeholder 3">
            <a:extLst>
              <a:ext uri="{FF2B5EF4-FFF2-40B4-BE49-F238E27FC236}">
                <a16:creationId xmlns:a16="http://schemas.microsoft.com/office/drawing/2014/main" id="{4D827EA1-5A1E-BB62-8509-7D0B884EF48A}"/>
              </a:ext>
            </a:extLst>
          </p:cNvPr>
          <p:cNvSpPr>
            <a:spLocks noGrp="1"/>
          </p:cNvSpPr>
          <p:nvPr>
            <p:ph type="sldNum" sz="quarter" idx="11"/>
          </p:nvPr>
        </p:nvSpPr>
        <p:spPr/>
        <p:txBody>
          <a:bodyPr/>
          <a:lstStyle/>
          <a:p>
            <a:fld id="{F33A6336-350C-4645-91C3-F74B6FAA3687}" type="slidenum">
              <a:rPr lang="en-GB" smtClean="0"/>
              <a:pPr/>
              <a:t>50</a:t>
            </a:fld>
            <a:endParaRPr lang="en-GB" dirty="0"/>
          </a:p>
        </p:txBody>
      </p:sp>
      <p:sp>
        <p:nvSpPr>
          <p:cNvPr id="5" name="Text Placeholder 4">
            <a:extLst>
              <a:ext uri="{FF2B5EF4-FFF2-40B4-BE49-F238E27FC236}">
                <a16:creationId xmlns:a16="http://schemas.microsoft.com/office/drawing/2014/main" id="{E61D9E82-F794-66F7-FB33-BE81F9C54DF1}"/>
              </a:ext>
            </a:extLst>
          </p:cNvPr>
          <p:cNvSpPr>
            <a:spLocks noGrp="1"/>
          </p:cNvSpPr>
          <p:nvPr>
            <p:ph type="body" sz="quarter" idx="12"/>
          </p:nvPr>
        </p:nvSpPr>
        <p:spPr>
          <a:xfrm>
            <a:off x="874712" y="1088813"/>
            <a:ext cx="10832740" cy="5305637"/>
          </a:xfrm>
        </p:spPr>
        <p:txBody>
          <a:bodyPr/>
          <a:lstStyle/>
          <a:p>
            <a:r>
              <a:rPr lang="nl-NL" b="0" dirty="0"/>
              <a:t>Een RDF dataset valideren waarbij elke persoon een naam en een leeftijd moet hebben. De naam moet een string zijn en de leeftijd moet een geheel getal zijn tussen 0 en 150.</a:t>
            </a:r>
            <a:br>
              <a:rPr lang="nl-NL" b="0" dirty="0"/>
            </a:br>
            <a:endParaRPr lang="nl-NL" sz="1600" b="0" i="1" dirty="0">
              <a:latin typeface="Consolas" panose="020B0609020204030204" pitchFamily="49" charset="0"/>
            </a:endParaRPr>
          </a:p>
        </p:txBody>
      </p:sp>
      <p:sp>
        <p:nvSpPr>
          <p:cNvPr id="9" name="TextBox 8">
            <a:extLst>
              <a:ext uri="{FF2B5EF4-FFF2-40B4-BE49-F238E27FC236}">
                <a16:creationId xmlns:a16="http://schemas.microsoft.com/office/drawing/2014/main" id="{5E0F5791-D19A-4D05-DD6B-31364D4A3366}"/>
              </a:ext>
            </a:extLst>
          </p:cNvPr>
          <p:cNvSpPr txBox="1"/>
          <p:nvPr/>
        </p:nvSpPr>
        <p:spPr>
          <a:xfrm>
            <a:off x="874712" y="2056686"/>
            <a:ext cx="10760149" cy="4801314"/>
          </a:xfrm>
          <a:prstGeom prst="rect">
            <a:avLst/>
          </a:prstGeom>
          <a:noFill/>
        </p:spPr>
        <p:txBody>
          <a:bodyPr wrap="square" rtlCol="0">
            <a:spAutoFit/>
          </a:bodyPr>
          <a:lstStyle/>
          <a:p>
            <a:r>
              <a:rPr lang="en-US" dirty="0" err="1">
                <a:latin typeface="Consolas" panose="020B0609020204030204" pitchFamily="49" charset="0"/>
              </a:rPr>
              <a:t>ex:PersonShape</a:t>
            </a:r>
            <a:r>
              <a:rPr lang="en-US" dirty="0">
                <a:latin typeface="Consolas" panose="020B0609020204030204" pitchFamily="49" charset="0"/>
              </a:rPr>
              <a:t>		</a:t>
            </a:r>
            <a:r>
              <a:rPr lang="en-US" dirty="0" err="1">
                <a:latin typeface="Consolas" panose="020B0609020204030204" pitchFamily="49" charset="0"/>
              </a:rPr>
              <a:t>rdf:type</a:t>
            </a:r>
            <a:r>
              <a:rPr lang="en-US" dirty="0">
                <a:latin typeface="Consolas" panose="020B0609020204030204" pitchFamily="49" charset="0"/>
              </a:rPr>
              <a:t>	</a:t>
            </a:r>
            <a:r>
              <a:rPr lang="en-US" dirty="0" err="1">
                <a:latin typeface="Consolas" panose="020B0609020204030204" pitchFamily="49" charset="0"/>
              </a:rPr>
              <a:t>sh:NodeShape</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sh:targetClass</a:t>
            </a:r>
            <a:r>
              <a:rPr lang="en-US" dirty="0">
                <a:latin typeface="Consolas" panose="020B0609020204030204" pitchFamily="49" charset="0"/>
              </a:rPr>
              <a:t>	</a:t>
            </a:r>
            <a:r>
              <a:rPr lang="en-US" dirty="0" err="1">
                <a:latin typeface="Consolas" panose="020B0609020204030204" pitchFamily="49" charset="0"/>
              </a:rPr>
              <a:t>ex:Person</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sh:property</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rdf:type</a:t>
            </a:r>
            <a:r>
              <a:rPr lang="en-US" dirty="0">
                <a:latin typeface="Consolas" panose="020B0609020204030204" pitchFamily="49" charset="0"/>
              </a:rPr>
              <a:t>	</a:t>
            </a:r>
            <a:r>
              <a:rPr lang="en-US" dirty="0" err="1">
                <a:latin typeface="Consolas" panose="020B0609020204030204" pitchFamily="49" charset="0"/>
              </a:rPr>
              <a:t>sh:PropertyShape</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sh:path</a:t>
            </a:r>
            <a:r>
              <a:rPr lang="en-US" dirty="0">
                <a:latin typeface="Consolas" panose="020B0609020204030204" pitchFamily="49" charset="0"/>
              </a:rPr>
              <a:t>		</a:t>
            </a:r>
            <a:r>
              <a:rPr lang="en-US" dirty="0" err="1">
                <a:latin typeface="Consolas" panose="020B0609020204030204" pitchFamily="49" charset="0"/>
              </a:rPr>
              <a:t>ex:name</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sh:datatype</a:t>
            </a:r>
            <a:r>
              <a:rPr lang="en-US" dirty="0">
                <a:latin typeface="Consolas" panose="020B0609020204030204" pitchFamily="49" charset="0"/>
              </a:rPr>
              <a:t> 	</a:t>
            </a:r>
            <a:r>
              <a:rPr lang="en-US" dirty="0" err="1">
                <a:latin typeface="Consolas" panose="020B0609020204030204" pitchFamily="49" charset="0"/>
              </a:rPr>
              <a:t>xsd:string</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sh:minCount</a:t>
            </a:r>
            <a:r>
              <a:rPr lang="en-US" dirty="0">
                <a:latin typeface="Consolas" panose="020B0609020204030204" pitchFamily="49" charset="0"/>
              </a:rPr>
              <a:t> 	1 ;</a:t>
            </a:r>
          </a:p>
          <a:p>
            <a:r>
              <a:rPr lang="en-US" dirty="0">
                <a:latin typeface="Consolas" panose="020B0609020204030204" pitchFamily="49" charset="0"/>
              </a:rPr>
              <a:t>			] ;    </a:t>
            </a:r>
          </a:p>
          <a:p>
            <a:r>
              <a:rPr lang="en-US" dirty="0">
                <a:latin typeface="Consolas" panose="020B0609020204030204" pitchFamily="49" charset="0"/>
              </a:rPr>
              <a:t>			</a:t>
            </a:r>
            <a:r>
              <a:rPr lang="en-US" dirty="0" err="1">
                <a:latin typeface="Consolas" panose="020B0609020204030204" pitchFamily="49" charset="0"/>
              </a:rPr>
              <a:t>sh:property</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rdf:type</a:t>
            </a:r>
            <a:r>
              <a:rPr lang="en-US" dirty="0">
                <a:latin typeface="Consolas" panose="020B0609020204030204" pitchFamily="49" charset="0"/>
              </a:rPr>
              <a:t>	</a:t>
            </a:r>
            <a:r>
              <a:rPr lang="en-US" dirty="0" err="1">
                <a:latin typeface="Consolas" panose="020B0609020204030204" pitchFamily="49" charset="0"/>
              </a:rPr>
              <a:t>sh:Propertyshape</a:t>
            </a:r>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sh:path</a:t>
            </a:r>
            <a:r>
              <a:rPr lang="en-US" dirty="0">
                <a:latin typeface="Consolas" panose="020B0609020204030204" pitchFamily="49" charset="0"/>
              </a:rPr>
              <a:t>		</a:t>
            </a:r>
            <a:r>
              <a:rPr lang="en-US" dirty="0" err="1">
                <a:latin typeface="Consolas" panose="020B0609020204030204" pitchFamily="49" charset="0"/>
              </a:rPr>
              <a:t>ex:age</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sh:datatype</a:t>
            </a:r>
            <a:r>
              <a:rPr lang="en-US" dirty="0">
                <a:latin typeface="Consolas" panose="020B0609020204030204" pitchFamily="49" charset="0"/>
              </a:rPr>
              <a:t> 	</a:t>
            </a:r>
            <a:r>
              <a:rPr lang="en-US" dirty="0" err="1">
                <a:latin typeface="Consolas" panose="020B0609020204030204" pitchFamily="49" charset="0"/>
              </a:rPr>
              <a:t>xsd:integer</a:t>
            </a:r>
            <a:r>
              <a:rPr lang="en-US" dirty="0">
                <a:latin typeface="Consolas" panose="020B0609020204030204" pitchFamily="49" charset="0"/>
              </a:rPr>
              <a:t> ; </a:t>
            </a:r>
          </a:p>
          <a:p>
            <a:r>
              <a:rPr lang="en-US" dirty="0">
                <a:latin typeface="Consolas" panose="020B0609020204030204" pitchFamily="49" charset="0"/>
              </a:rPr>
              <a:t>				</a:t>
            </a:r>
            <a:r>
              <a:rPr lang="en-US" dirty="0" err="1">
                <a:latin typeface="Consolas" panose="020B0609020204030204" pitchFamily="49" charset="0"/>
              </a:rPr>
              <a:t>sh:minCount</a:t>
            </a:r>
            <a:r>
              <a:rPr lang="en-US" dirty="0">
                <a:latin typeface="Consolas" panose="020B0609020204030204" pitchFamily="49" charset="0"/>
              </a:rPr>
              <a:t> 	1 ; </a:t>
            </a:r>
          </a:p>
          <a:p>
            <a:r>
              <a:rPr lang="en-US" dirty="0">
                <a:latin typeface="Consolas" panose="020B0609020204030204" pitchFamily="49" charset="0"/>
              </a:rPr>
              <a:t>				</a:t>
            </a:r>
            <a:r>
              <a:rPr lang="en-US" dirty="0" err="1">
                <a:latin typeface="Consolas" panose="020B0609020204030204" pitchFamily="49" charset="0"/>
              </a:rPr>
              <a:t>sh:maxCount</a:t>
            </a:r>
            <a:r>
              <a:rPr lang="en-US" dirty="0">
                <a:latin typeface="Consolas" panose="020B0609020204030204" pitchFamily="49" charset="0"/>
              </a:rPr>
              <a:t> 	1 ; </a:t>
            </a:r>
          </a:p>
          <a:p>
            <a:r>
              <a:rPr lang="en-US" dirty="0">
                <a:latin typeface="Consolas" panose="020B0609020204030204" pitchFamily="49" charset="0"/>
              </a:rPr>
              <a:t>				</a:t>
            </a:r>
            <a:r>
              <a:rPr lang="en-US" dirty="0" err="1">
                <a:latin typeface="Consolas" panose="020B0609020204030204" pitchFamily="49" charset="0"/>
              </a:rPr>
              <a:t>sh:minInclusive</a:t>
            </a:r>
            <a:r>
              <a:rPr lang="en-US" dirty="0">
                <a:latin typeface="Consolas" panose="020B0609020204030204" pitchFamily="49" charset="0"/>
              </a:rPr>
              <a:t> 0 ; </a:t>
            </a:r>
          </a:p>
          <a:p>
            <a:r>
              <a:rPr lang="en-US" dirty="0">
                <a:latin typeface="Consolas" panose="020B0609020204030204" pitchFamily="49" charset="0"/>
              </a:rPr>
              <a:t>				</a:t>
            </a:r>
            <a:r>
              <a:rPr lang="en-US" dirty="0" err="1">
                <a:latin typeface="Consolas" panose="020B0609020204030204" pitchFamily="49" charset="0"/>
              </a:rPr>
              <a:t>sh:maxInclusive</a:t>
            </a:r>
            <a:r>
              <a:rPr lang="en-US" dirty="0">
                <a:latin typeface="Consolas" panose="020B0609020204030204" pitchFamily="49" charset="0"/>
              </a:rPr>
              <a:t> 150 ;    </a:t>
            </a:r>
          </a:p>
          <a:p>
            <a:r>
              <a:rPr lang="en-US" dirty="0">
                <a:latin typeface="Consolas" panose="020B0609020204030204" pitchFamily="49" charset="0"/>
              </a:rPr>
              <a:t>			] .</a:t>
            </a:r>
          </a:p>
        </p:txBody>
      </p:sp>
    </p:spTree>
    <p:extLst>
      <p:ext uri="{BB962C8B-B14F-4D97-AF65-F5344CB8AC3E}">
        <p14:creationId xmlns:p14="http://schemas.microsoft.com/office/powerpoint/2010/main" val="448373838"/>
      </p:ext>
    </p:extLst>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9DA680-F7E3-403E-5A47-9FE91531CFA5}"/>
              </a:ext>
            </a:extLst>
          </p:cNvPr>
          <p:cNvSpPr>
            <a:spLocks noGrp="1"/>
          </p:cNvSpPr>
          <p:nvPr>
            <p:ph type="title"/>
          </p:nvPr>
        </p:nvSpPr>
        <p:spPr/>
        <p:txBody>
          <a:bodyPr/>
          <a:lstStyle/>
          <a:p>
            <a:r>
              <a:rPr lang="en-GB" dirty="0" err="1"/>
              <a:t>Vocabulaires</a:t>
            </a:r>
            <a:endParaRPr lang="en-GB" dirty="0"/>
          </a:p>
        </p:txBody>
      </p:sp>
      <p:sp>
        <p:nvSpPr>
          <p:cNvPr id="3" name="Tijdelijke aanduiding voor voettekst 2">
            <a:extLst>
              <a:ext uri="{FF2B5EF4-FFF2-40B4-BE49-F238E27FC236}">
                <a16:creationId xmlns:a16="http://schemas.microsoft.com/office/drawing/2014/main" id="{57A99101-6AFE-8507-35B6-C523CFA7B5BD}"/>
              </a:ext>
            </a:extLst>
          </p:cNvPr>
          <p:cNvSpPr>
            <a:spLocks noGrp="1"/>
          </p:cNvSpPr>
          <p:nvPr>
            <p:ph type="ftr" sz="quarter" idx="10"/>
          </p:nvPr>
        </p:nvSpPr>
        <p:spPr/>
        <p:txBody>
          <a:bodyPr/>
          <a:lstStyle/>
          <a:p>
            <a:r>
              <a:rPr lang="en-GB" dirty="0"/>
              <a:t>Wat is het</a:t>
            </a:r>
          </a:p>
        </p:txBody>
      </p:sp>
      <p:sp>
        <p:nvSpPr>
          <p:cNvPr id="4" name="Tijdelijke aanduiding voor dianummer 3">
            <a:extLst>
              <a:ext uri="{FF2B5EF4-FFF2-40B4-BE49-F238E27FC236}">
                <a16:creationId xmlns:a16="http://schemas.microsoft.com/office/drawing/2014/main" id="{33E8BFDC-568D-24E4-9E07-6051E07A8AC1}"/>
              </a:ext>
            </a:extLst>
          </p:cNvPr>
          <p:cNvSpPr>
            <a:spLocks noGrp="1"/>
          </p:cNvSpPr>
          <p:nvPr>
            <p:ph type="sldNum" sz="quarter" idx="11"/>
          </p:nvPr>
        </p:nvSpPr>
        <p:spPr/>
        <p:txBody>
          <a:bodyPr/>
          <a:lstStyle/>
          <a:p>
            <a:fld id="{F33A6336-350C-4645-91C3-F74B6FAA3687}" type="slidenum">
              <a:rPr lang="en-GB" smtClean="0"/>
              <a:pPr/>
              <a:t>51</a:t>
            </a:fld>
            <a:endParaRPr lang="en-GB" dirty="0"/>
          </a:p>
        </p:txBody>
      </p:sp>
      <p:sp>
        <p:nvSpPr>
          <p:cNvPr id="5" name="Tijdelijke aanduiding voor tekst 4">
            <a:extLst>
              <a:ext uri="{FF2B5EF4-FFF2-40B4-BE49-F238E27FC236}">
                <a16:creationId xmlns:a16="http://schemas.microsoft.com/office/drawing/2014/main" id="{449873A9-86C4-601B-4C88-9645181D7FAF}"/>
              </a:ext>
            </a:extLst>
          </p:cNvPr>
          <p:cNvSpPr>
            <a:spLocks noGrp="1"/>
          </p:cNvSpPr>
          <p:nvPr>
            <p:ph type="body" sz="quarter" idx="17"/>
          </p:nvPr>
        </p:nvSpPr>
        <p:spPr/>
        <p:txBody>
          <a:bodyPr/>
          <a:lstStyle/>
          <a:p>
            <a:r>
              <a:rPr lang="en-GB" dirty="0"/>
              <a:t>SKOS</a:t>
            </a:r>
          </a:p>
        </p:txBody>
      </p:sp>
      <p:sp>
        <p:nvSpPr>
          <p:cNvPr id="6" name="Tijdelijke aanduiding voor tekst 5">
            <a:extLst>
              <a:ext uri="{FF2B5EF4-FFF2-40B4-BE49-F238E27FC236}">
                <a16:creationId xmlns:a16="http://schemas.microsoft.com/office/drawing/2014/main" id="{84ABC754-5FAA-A32D-DF93-EDB84AAD0128}"/>
              </a:ext>
            </a:extLst>
          </p:cNvPr>
          <p:cNvSpPr>
            <a:spLocks noGrp="1"/>
          </p:cNvSpPr>
          <p:nvPr>
            <p:ph type="body" sz="quarter" idx="18"/>
          </p:nvPr>
        </p:nvSpPr>
        <p:spPr/>
        <p:txBody>
          <a:bodyPr/>
          <a:lstStyle/>
          <a:p>
            <a:r>
              <a:rPr lang="en-GB" dirty="0"/>
              <a:t>Schema.org</a:t>
            </a:r>
          </a:p>
        </p:txBody>
      </p:sp>
      <p:sp>
        <p:nvSpPr>
          <p:cNvPr id="7" name="Tijdelijke aanduiding voor tekst 6">
            <a:extLst>
              <a:ext uri="{FF2B5EF4-FFF2-40B4-BE49-F238E27FC236}">
                <a16:creationId xmlns:a16="http://schemas.microsoft.com/office/drawing/2014/main" id="{57F5DF95-0948-FD77-BBC1-426587888FA0}"/>
              </a:ext>
            </a:extLst>
          </p:cNvPr>
          <p:cNvSpPr>
            <a:spLocks noGrp="1"/>
          </p:cNvSpPr>
          <p:nvPr>
            <p:ph type="body" sz="quarter" idx="19"/>
          </p:nvPr>
        </p:nvSpPr>
        <p:spPr/>
        <p:txBody>
          <a:bodyPr/>
          <a:lstStyle/>
          <a:p>
            <a:endParaRPr lang="en-GB" dirty="0"/>
          </a:p>
        </p:txBody>
      </p:sp>
      <p:sp>
        <p:nvSpPr>
          <p:cNvPr id="8" name="Tijdelijke aanduiding voor tekst 7">
            <a:extLst>
              <a:ext uri="{FF2B5EF4-FFF2-40B4-BE49-F238E27FC236}">
                <a16:creationId xmlns:a16="http://schemas.microsoft.com/office/drawing/2014/main" id="{CE845B28-4F17-6AD5-5666-5C94447D6F22}"/>
              </a:ext>
            </a:extLst>
          </p:cNvPr>
          <p:cNvSpPr>
            <a:spLocks noGrp="1"/>
          </p:cNvSpPr>
          <p:nvPr>
            <p:ph type="body" sz="quarter" idx="20"/>
          </p:nvPr>
        </p:nvSpPr>
        <p:spPr/>
        <p:txBody>
          <a:bodyPr/>
          <a:lstStyle/>
          <a:p>
            <a:pPr marL="285750" lvl="1" indent="-285750">
              <a:buFont typeface="Arial" panose="020B0604020202020204" pitchFamily="34" charset="0"/>
              <a:buChar char="•"/>
            </a:pPr>
            <a:r>
              <a:rPr lang="en-US" u="sng" dirty="0"/>
              <a:t>S</a:t>
            </a:r>
            <a:r>
              <a:rPr lang="en-US" dirty="0"/>
              <a:t>imple </a:t>
            </a:r>
            <a:r>
              <a:rPr lang="en-US" u="sng" dirty="0"/>
              <a:t>K</a:t>
            </a:r>
            <a:r>
              <a:rPr lang="en-US" dirty="0"/>
              <a:t>nowledge </a:t>
            </a:r>
            <a:r>
              <a:rPr lang="en-US" u="sng" dirty="0"/>
              <a:t>O</a:t>
            </a:r>
            <a:r>
              <a:rPr lang="en-US" dirty="0"/>
              <a:t>rganization </a:t>
            </a:r>
            <a:r>
              <a:rPr lang="en-US" u="sng" dirty="0"/>
              <a:t>S</a:t>
            </a:r>
            <a:r>
              <a:rPr lang="en-US" dirty="0"/>
              <a:t>ystem</a:t>
            </a:r>
          </a:p>
          <a:p>
            <a:pPr marL="285750" lvl="1" indent="-285750">
              <a:buFont typeface="Arial" panose="020B0604020202020204" pitchFamily="34" charset="0"/>
              <a:buChar char="•"/>
            </a:pPr>
            <a:r>
              <a:rPr lang="en-US" dirty="0">
                <a:effectLst/>
                <a:latin typeface="Calibri" panose="020F0502020204030204" pitchFamily="34" charset="0"/>
              </a:rPr>
              <a:t>Model </a:t>
            </a:r>
            <a:r>
              <a:rPr lang="en-US" dirty="0" err="1">
                <a:effectLst/>
                <a:latin typeface="Calibri" panose="020F0502020204030204" pitchFamily="34" charset="0"/>
              </a:rPr>
              <a:t>voor</a:t>
            </a:r>
            <a:r>
              <a:rPr lang="en-US" dirty="0">
                <a:effectLst/>
                <a:latin typeface="Calibri" panose="020F0502020204030204" pitchFamily="34" charset="0"/>
              </a:rPr>
              <a:t> het </a:t>
            </a:r>
            <a:r>
              <a:rPr lang="en-US" dirty="0" err="1">
                <a:effectLst/>
                <a:latin typeface="Calibri" panose="020F0502020204030204" pitchFamily="34" charset="0"/>
              </a:rPr>
              <a:t>uitdrukken</a:t>
            </a:r>
            <a:r>
              <a:rPr lang="en-US" dirty="0">
                <a:effectLst/>
                <a:latin typeface="Calibri" panose="020F0502020204030204" pitchFamily="34" charset="0"/>
              </a:rPr>
              <a:t> van basis </a:t>
            </a:r>
            <a:r>
              <a:rPr lang="en-US" dirty="0" err="1">
                <a:effectLst/>
                <a:latin typeface="Calibri" panose="020F0502020204030204" pitchFamily="34" charset="0"/>
              </a:rPr>
              <a:t>structuur</a:t>
            </a:r>
            <a:r>
              <a:rPr lang="en-US" dirty="0">
                <a:effectLst/>
                <a:latin typeface="Calibri" panose="020F0502020204030204" pitchFamily="34" charset="0"/>
              </a:rPr>
              <a:t> en content</a:t>
            </a:r>
            <a:endParaRPr lang="nl-NL" dirty="0">
              <a:effectLst/>
              <a:latin typeface="Calibri" panose="020F0502020204030204" pitchFamily="34" charset="0"/>
            </a:endParaRPr>
          </a:p>
          <a:p>
            <a:pPr marL="285750" lvl="1" indent="-285750">
              <a:buFont typeface="Arial" panose="020B0604020202020204" pitchFamily="34" charset="0"/>
              <a:buChar char="•"/>
            </a:pPr>
            <a:r>
              <a:rPr lang="nl-NL" dirty="0">
                <a:effectLst/>
                <a:latin typeface="Calibri" panose="020F0502020204030204" pitchFamily="34" charset="0"/>
              </a:rPr>
              <a:t>Gebruikt voor thesauri, taxonomieën en vocabulaires</a:t>
            </a:r>
          </a:p>
          <a:p>
            <a:pPr marL="285750" lvl="1" indent="-285750">
              <a:buFont typeface="Arial" panose="020B0604020202020204" pitchFamily="34" charset="0"/>
              <a:buChar char="•"/>
            </a:pPr>
            <a:r>
              <a:rPr lang="nl-NL" dirty="0">
                <a:effectLst/>
                <a:latin typeface="Calibri" panose="020F0502020204030204" pitchFamily="34" charset="0"/>
              </a:rPr>
              <a:t>Gebruikt RDF</a:t>
            </a:r>
          </a:p>
          <a:p>
            <a:pPr marL="285750" lvl="1" indent="-285750">
              <a:buFont typeface="Arial" panose="020B0604020202020204" pitchFamily="34" charset="0"/>
              <a:buChar char="•"/>
            </a:pPr>
            <a:r>
              <a:rPr lang="nl-NL" dirty="0">
                <a:effectLst/>
                <a:latin typeface="Calibri" panose="020F0502020204030204" pitchFamily="34" charset="0"/>
              </a:rPr>
              <a:t>Gestandaardiseerd door W3C</a:t>
            </a:r>
          </a:p>
          <a:p>
            <a:pPr marL="285750" lvl="1" indent="-285750">
              <a:buFont typeface="Arial" panose="020B0604020202020204" pitchFamily="34" charset="0"/>
              <a:buChar char="•"/>
            </a:pPr>
            <a:endParaRPr lang="nl-NL" dirty="0">
              <a:latin typeface="Calibri" panose="020F0502020204030204" pitchFamily="34" charset="0"/>
            </a:endParaRPr>
          </a:p>
          <a:p>
            <a:pPr lvl="1"/>
            <a:endParaRPr lang="nl-NL" sz="1400" dirty="0">
              <a:latin typeface="Consolas" panose="020B0609020204030204" pitchFamily="49" charset="0"/>
            </a:endParaRPr>
          </a:p>
          <a:p>
            <a:pPr lvl="1"/>
            <a:endParaRPr lang="nl-NL" sz="1400" dirty="0">
              <a:latin typeface="Consolas" panose="020B0609020204030204" pitchFamily="49" charset="0"/>
            </a:endParaRPr>
          </a:p>
          <a:p>
            <a:pPr lvl="1"/>
            <a:r>
              <a:rPr lang="nl-NL" sz="1400" dirty="0" err="1">
                <a:latin typeface="Consolas" panose="020B0609020204030204" pitchFamily="49" charset="0"/>
              </a:rPr>
              <a:t>s</a:t>
            </a:r>
            <a:r>
              <a:rPr lang="nl-NL" sz="1400" dirty="0" err="1">
                <a:effectLst/>
                <a:latin typeface="Consolas" panose="020B0609020204030204" pitchFamily="49" charset="0"/>
              </a:rPr>
              <a:t>kos:Concept</a:t>
            </a:r>
            <a:br>
              <a:rPr lang="nl-NL" sz="1400" dirty="0">
                <a:effectLst/>
                <a:latin typeface="Consolas" panose="020B0609020204030204" pitchFamily="49" charset="0"/>
              </a:rPr>
            </a:br>
            <a:r>
              <a:rPr lang="nl-NL" sz="1400" dirty="0" err="1">
                <a:effectLst/>
                <a:latin typeface="Consolas" panose="020B0609020204030204" pitchFamily="49" charset="0"/>
              </a:rPr>
              <a:t>skos:broader</a:t>
            </a:r>
            <a:br>
              <a:rPr lang="nl-NL" sz="1400" dirty="0">
                <a:effectLst/>
                <a:latin typeface="Consolas" panose="020B0609020204030204" pitchFamily="49" charset="0"/>
              </a:rPr>
            </a:br>
            <a:r>
              <a:rPr lang="nl-NL" sz="1400" dirty="0" err="1">
                <a:effectLst/>
                <a:latin typeface="Consolas" panose="020B0609020204030204" pitchFamily="49" charset="0"/>
              </a:rPr>
              <a:t>skos:narrower</a:t>
            </a:r>
            <a:br>
              <a:rPr lang="nl-NL" sz="1400" dirty="0">
                <a:latin typeface="Consolas" panose="020B0609020204030204" pitchFamily="49" charset="0"/>
              </a:rPr>
            </a:br>
            <a:r>
              <a:rPr lang="nl-NL" sz="1400" dirty="0" err="1">
                <a:latin typeface="Consolas" panose="020B0609020204030204" pitchFamily="49" charset="0"/>
              </a:rPr>
              <a:t>skos:prefLabel</a:t>
            </a:r>
            <a:endParaRPr lang="nl-NL" sz="1400" dirty="0">
              <a:latin typeface="Consolas" panose="020B0609020204030204" pitchFamily="49" charset="0"/>
            </a:endParaRPr>
          </a:p>
          <a:p>
            <a:pPr lvl="1"/>
            <a:r>
              <a:rPr lang="nl-NL" sz="1400" dirty="0">
                <a:effectLst/>
                <a:latin typeface="Consolas" panose="020B0609020204030204" pitchFamily="49" charset="0"/>
              </a:rPr>
              <a:t>…</a:t>
            </a:r>
          </a:p>
        </p:txBody>
      </p:sp>
      <p:sp>
        <p:nvSpPr>
          <p:cNvPr id="9" name="Tijdelijke aanduiding voor tekst 8">
            <a:extLst>
              <a:ext uri="{FF2B5EF4-FFF2-40B4-BE49-F238E27FC236}">
                <a16:creationId xmlns:a16="http://schemas.microsoft.com/office/drawing/2014/main" id="{A3F5FFC8-C191-4357-A881-4AFCBCD7B55F}"/>
              </a:ext>
            </a:extLst>
          </p:cNvPr>
          <p:cNvSpPr>
            <a:spLocks noGrp="1"/>
          </p:cNvSpPr>
          <p:nvPr>
            <p:ph type="body" sz="quarter" idx="21"/>
          </p:nvPr>
        </p:nvSpPr>
        <p:spPr/>
        <p:txBody>
          <a:bodyPr/>
          <a:lstStyle/>
          <a:p>
            <a:pPr marL="285750" lvl="1" indent="-285750">
              <a:buFont typeface="Arial" panose="020B0604020202020204" pitchFamily="34" charset="0"/>
              <a:buChar char="•"/>
            </a:pPr>
            <a:r>
              <a:rPr lang="nl-NL" dirty="0">
                <a:effectLst/>
                <a:latin typeface="Calibri" panose="020F0502020204030204" pitchFamily="34" charset="0"/>
              </a:rPr>
              <a:t>Vocabulaire voor gestructureerde data</a:t>
            </a:r>
          </a:p>
          <a:p>
            <a:pPr marL="285750" lvl="1" indent="-285750">
              <a:buFont typeface="Arial" panose="020B0604020202020204" pitchFamily="34" charset="0"/>
              <a:buChar char="•"/>
            </a:pPr>
            <a:r>
              <a:rPr lang="nl-NL" dirty="0">
                <a:effectLst/>
                <a:latin typeface="Calibri" panose="020F0502020204030204" pitchFamily="34" charset="0"/>
              </a:rPr>
              <a:t>Gecreëerd door Google, Microsoft, Yahoo, en </a:t>
            </a:r>
            <a:r>
              <a:rPr lang="nl-NL" dirty="0" err="1">
                <a:effectLst/>
                <a:latin typeface="Calibri" panose="020F0502020204030204" pitchFamily="34" charset="0"/>
              </a:rPr>
              <a:t>Yandex</a:t>
            </a:r>
            <a:endParaRPr lang="nl-NL" dirty="0">
              <a:effectLst/>
              <a:latin typeface="Calibri" panose="020F0502020204030204" pitchFamily="34" charset="0"/>
            </a:endParaRPr>
          </a:p>
          <a:p>
            <a:pPr marL="285750" lvl="1" indent="-285750">
              <a:buFont typeface="Arial" panose="020B0604020202020204" pitchFamily="34" charset="0"/>
              <a:buChar char="•"/>
            </a:pPr>
            <a:r>
              <a:rPr lang="nl-NL" dirty="0">
                <a:effectLst/>
                <a:latin typeface="Calibri" panose="020F0502020204030204" pitchFamily="34" charset="0"/>
              </a:rPr>
              <a:t>Beschrijft entiteiten en relaties in de context webpagina's</a:t>
            </a:r>
          </a:p>
          <a:p>
            <a:pPr marL="285750" lvl="1" indent="-285750">
              <a:buFont typeface="Arial" panose="020B0604020202020204" pitchFamily="34" charset="0"/>
              <a:buChar char="•"/>
            </a:pPr>
            <a:r>
              <a:rPr lang="nl-NL" dirty="0">
                <a:effectLst/>
                <a:latin typeface="Calibri" panose="020F0502020204030204" pitchFamily="34" charset="0"/>
              </a:rPr>
              <a:t>Verbeterd zoekresultaten en zichtbaarheid</a:t>
            </a:r>
          </a:p>
          <a:p>
            <a:pPr marL="285750" lvl="1" indent="-285750">
              <a:buFont typeface="Arial" panose="020B0604020202020204" pitchFamily="34" charset="0"/>
              <a:buChar char="•"/>
            </a:pPr>
            <a:r>
              <a:rPr lang="nl-NL" dirty="0">
                <a:effectLst/>
                <a:latin typeface="Calibri" panose="020F0502020204030204" pitchFamily="34" charset="0"/>
              </a:rPr>
              <a:t>Veel gebruikt voor zoekmachines</a:t>
            </a:r>
          </a:p>
          <a:p>
            <a:pPr marL="285750" lvl="1" indent="-285750">
              <a:buFont typeface="Arial" panose="020B0604020202020204" pitchFamily="34" charset="0"/>
              <a:buChar char="•"/>
            </a:pPr>
            <a:endParaRPr lang="nl-NL" dirty="0">
              <a:latin typeface="Calibri" panose="020F0502020204030204" pitchFamily="34" charset="0"/>
            </a:endParaRPr>
          </a:p>
          <a:p>
            <a:pPr marL="285750" lvl="1" indent="-285750">
              <a:buFont typeface="Arial" panose="020B0604020202020204" pitchFamily="34" charset="0"/>
              <a:buChar char="•"/>
            </a:pPr>
            <a:endParaRPr lang="nl-NL" dirty="0">
              <a:latin typeface="Calibri" panose="020F0502020204030204" pitchFamily="34" charset="0"/>
            </a:endParaRPr>
          </a:p>
          <a:p>
            <a:pPr lvl="1"/>
            <a:r>
              <a:rPr lang="nl-NL" sz="1400" dirty="0" err="1">
                <a:latin typeface="Consolas" panose="020B0609020204030204" pitchFamily="49" charset="0"/>
              </a:rPr>
              <a:t>schema</a:t>
            </a:r>
            <a:r>
              <a:rPr lang="nl-NL" sz="1400" dirty="0" err="1">
                <a:effectLst/>
                <a:latin typeface="Consolas" panose="020B0609020204030204" pitchFamily="49" charset="0"/>
              </a:rPr>
              <a:t>:Person</a:t>
            </a:r>
            <a:br>
              <a:rPr lang="nl-NL" sz="1400" dirty="0">
                <a:effectLst/>
                <a:latin typeface="Consolas" panose="020B0609020204030204" pitchFamily="49" charset="0"/>
              </a:rPr>
            </a:br>
            <a:r>
              <a:rPr lang="nl-NL" sz="1400" dirty="0" err="1">
                <a:effectLst/>
                <a:latin typeface="Consolas" panose="020B0609020204030204" pitchFamily="49" charset="0"/>
              </a:rPr>
              <a:t>schema:name</a:t>
            </a:r>
            <a:br>
              <a:rPr lang="nl-NL" sz="1400" dirty="0">
                <a:effectLst/>
                <a:latin typeface="Consolas" panose="020B0609020204030204" pitchFamily="49" charset="0"/>
              </a:rPr>
            </a:br>
            <a:r>
              <a:rPr lang="nl-NL" sz="1400" dirty="0" err="1">
                <a:effectLst/>
                <a:latin typeface="Consolas" panose="020B0609020204030204" pitchFamily="49" charset="0"/>
              </a:rPr>
              <a:t>schema:knows</a:t>
            </a:r>
            <a:br>
              <a:rPr lang="nl-NL" sz="1400" dirty="0">
                <a:latin typeface="Consolas" panose="020B0609020204030204" pitchFamily="49" charset="0"/>
              </a:rPr>
            </a:br>
            <a:r>
              <a:rPr lang="nl-NL" sz="1400" dirty="0" err="1">
                <a:latin typeface="Consolas" panose="020B0609020204030204" pitchFamily="49" charset="0"/>
              </a:rPr>
              <a:t>schema:description</a:t>
            </a:r>
            <a:r>
              <a:rPr lang="nl-NL" sz="1400" dirty="0">
                <a:latin typeface="Consolas" panose="020B0609020204030204" pitchFamily="49" charset="0"/>
              </a:rPr>
              <a:t>…</a:t>
            </a:r>
            <a:endParaRPr lang="nl-NL" sz="1400" dirty="0">
              <a:effectLst/>
              <a:latin typeface="Consolas" panose="020B0609020204030204" pitchFamily="49" charset="0"/>
            </a:endParaRPr>
          </a:p>
          <a:p>
            <a:pPr lvl="1"/>
            <a:endParaRPr lang="nl-NL" dirty="0">
              <a:effectLst/>
              <a:latin typeface="Calibri" panose="020F0502020204030204" pitchFamily="34" charset="0"/>
            </a:endParaRPr>
          </a:p>
        </p:txBody>
      </p:sp>
      <p:sp>
        <p:nvSpPr>
          <p:cNvPr id="10" name="Tijdelijke aanduiding voor tekst 9">
            <a:extLst>
              <a:ext uri="{FF2B5EF4-FFF2-40B4-BE49-F238E27FC236}">
                <a16:creationId xmlns:a16="http://schemas.microsoft.com/office/drawing/2014/main" id="{D181B546-E33C-6545-F4BE-1D7583870786}"/>
              </a:ext>
            </a:extLst>
          </p:cNvPr>
          <p:cNvSpPr>
            <a:spLocks noGrp="1"/>
          </p:cNvSpPr>
          <p:nvPr>
            <p:ph type="body" sz="quarter" idx="22"/>
          </p:nvPr>
        </p:nvSpPr>
        <p:spPr/>
        <p:txBody>
          <a:bodyPr/>
          <a:lstStyle/>
          <a:p>
            <a:pPr marL="285750" lvl="1" indent="-285750">
              <a:buFont typeface="Arial" panose="020B0604020202020204" pitchFamily="34" charset="0"/>
              <a:buChar char="•"/>
            </a:pPr>
            <a:r>
              <a:rPr lang="en-US" u="sng" dirty="0"/>
              <a:t>D</a:t>
            </a:r>
            <a:r>
              <a:rPr lang="en-US" dirty="0"/>
              <a:t>ublin </a:t>
            </a:r>
            <a:r>
              <a:rPr lang="en-US" u="sng" dirty="0"/>
              <a:t>C</a:t>
            </a:r>
            <a:r>
              <a:rPr lang="en-US" dirty="0"/>
              <a:t>ore Metadata </a:t>
            </a:r>
            <a:r>
              <a:rPr lang="en-US" u="sng" dirty="0"/>
              <a:t>T</a:t>
            </a:r>
            <a:r>
              <a:rPr lang="en-US" dirty="0"/>
              <a:t>erms</a:t>
            </a:r>
          </a:p>
          <a:p>
            <a:pPr marL="285750" lvl="1" indent="-285750">
              <a:buFont typeface="Arial" panose="020B0604020202020204" pitchFamily="34" charset="0"/>
              <a:buChar char="•"/>
            </a:pPr>
            <a:r>
              <a:rPr lang="nl-NL" dirty="0">
                <a:effectLst/>
                <a:latin typeface="Calibri" panose="020F0502020204030204" pitchFamily="34" charset="0"/>
              </a:rPr>
              <a:t>Vocabulaire voor metadata</a:t>
            </a:r>
          </a:p>
          <a:p>
            <a:pPr marL="285750" lvl="1" indent="-285750">
              <a:buFont typeface="Arial" panose="020B0604020202020204" pitchFamily="34" charset="0"/>
              <a:buChar char="•"/>
            </a:pPr>
            <a:r>
              <a:rPr lang="nl-NL" dirty="0">
                <a:effectLst/>
                <a:latin typeface="Calibri" panose="020F0502020204030204" pitchFamily="34" charset="0"/>
              </a:rPr>
              <a:t>Beschrijft resources (bijv. documenten, datasets)</a:t>
            </a:r>
          </a:p>
          <a:p>
            <a:pPr marL="285750" lvl="1" indent="-285750">
              <a:buFont typeface="Arial" panose="020B0604020202020204" pitchFamily="34" charset="0"/>
              <a:buChar char="•"/>
            </a:pPr>
            <a:r>
              <a:rPr lang="nl-NL" dirty="0">
                <a:effectLst/>
                <a:latin typeface="Calibri" panose="020F0502020204030204" pitchFamily="34" charset="0"/>
              </a:rPr>
              <a:t>Bevat termen zoals titel, auteur, datum</a:t>
            </a:r>
          </a:p>
          <a:p>
            <a:pPr marL="285750" lvl="1" indent="-285750">
              <a:buFont typeface="Arial" panose="020B0604020202020204" pitchFamily="34" charset="0"/>
              <a:buChar char="•"/>
            </a:pPr>
            <a:r>
              <a:rPr lang="nl-NL" dirty="0">
                <a:effectLst/>
                <a:latin typeface="Calibri" panose="020F0502020204030204" pitchFamily="34" charset="0"/>
              </a:rPr>
              <a:t>Gestandaardiseerd door DCMI (Dublin </a:t>
            </a:r>
            <a:r>
              <a:rPr lang="nl-NL" dirty="0" err="1">
                <a:effectLst/>
                <a:latin typeface="Calibri" panose="020F0502020204030204" pitchFamily="34" charset="0"/>
              </a:rPr>
              <a:t>Core</a:t>
            </a:r>
            <a:r>
              <a:rPr lang="nl-NL" dirty="0">
                <a:effectLst/>
                <a:latin typeface="Calibri" panose="020F0502020204030204" pitchFamily="34" charset="0"/>
              </a:rPr>
              <a:t> Metadata </a:t>
            </a:r>
            <a:r>
              <a:rPr lang="nl-NL" dirty="0" err="1">
                <a:effectLst/>
                <a:latin typeface="Calibri" panose="020F0502020204030204" pitchFamily="34" charset="0"/>
              </a:rPr>
              <a:t>Initiative</a:t>
            </a:r>
            <a:r>
              <a:rPr lang="nl-NL" dirty="0">
                <a:effectLst/>
                <a:latin typeface="Calibri" panose="020F0502020204030204" pitchFamily="34" charset="0"/>
              </a:rPr>
              <a:t>)</a:t>
            </a:r>
          </a:p>
          <a:p>
            <a:pPr marL="285750" lvl="1" indent="-285750">
              <a:buFont typeface="Arial" panose="020B0604020202020204" pitchFamily="34" charset="0"/>
              <a:buChar char="•"/>
            </a:pPr>
            <a:r>
              <a:rPr lang="nl-NL" dirty="0">
                <a:effectLst/>
                <a:latin typeface="Calibri" panose="020F0502020204030204" pitchFamily="34" charset="0"/>
              </a:rPr>
              <a:t>Breed toegepast voor documentbeheer en digitale bibliotheken</a:t>
            </a:r>
          </a:p>
          <a:p>
            <a:pPr lvl="1"/>
            <a:r>
              <a:rPr lang="nl-NL" sz="1400" dirty="0" err="1">
                <a:effectLst/>
                <a:latin typeface="Consolas" panose="020B0609020204030204" pitchFamily="49" charset="0"/>
              </a:rPr>
              <a:t>dct:Event</a:t>
            </a:r>
            <a:br>
              <a:rPr lang="nl-NL" sz="1400" dirty="0">
                <a:effectLst/>
                <a:latin typeface="Consolas" panose="020B0609020204030204" pitchFamily="49" charset="0"/>
              </a:rPr>
            </a:br>
            <a:r>
              <a:rPr lang="nl-NL" sz="1400" dirty="0" err="1">
                <a:latin typeface="Consolas" panose="020B0609020204030204" pitchFamily="49" charset="0"/>
              </a:rPr>
              <a:t>d</a:t>
            </a:r>
            <a:r>
              <a:rPr lang="nl-NL" sz="1400" dirty="0" err="1">
                <a:effectLst/>
                <a:latin typeface="Consolas" panose="020B0609020204030204" pitchFamily="49" charset="0"/>
              </a:rPr>
              <a:t>ct:source</a:t>
            </a:r>
            <a:br>
              <a:rPr lang="nl-NL" sz="1400" dirty="0">
                <a:effectLst/>
                <a:latin typeface="Consolas" panose="020B0609020204030204" pitchFamily="49" charset="0"/>
              </a:rPr>
            </a:br>
            <a:r>
              <a:rPr lang="nl-NL" sz="1400" dirty="0" err="1">
                <a:latin typeface="Consolas" panose="020B0609020204030204" pitchFamily="49" charset="0"/>
              </a:rPr>
              <a:t>d</a:t>
            </a:r>
            <a:r>
              <a:rPr lang="nl-NL" sz="1400" dirty="0" err="1">
                <a:effectLst/>
                <a:latin typeface="Consolas" panose="020B0609020204030204" pitchFamily="49" charset="0"/>
              </a:rPr>
              <a:t>ct:created</a:t>
            </a:r>
            <a:br>
              <a:rPr lang="nl-NL" sz="1400" dirty="0">
                <a:latin typeface="Consolas" panose="020B0609020204030204" pitchFamily="49" charset="0"/>
              </a:rPr>
            </a:br>
            <a:r>
              <a:rPr lang="nl-NL" sz="1400" dirty="0" err="1">
                <a:latin typeface="Consolas" panose="020B0609020204030204" pitchFamily="49" charset="0"/>
              </a:rPr>
              <a:t>dct:hasPart</a:t>
            </a:r>
            <a:br>
              <a:rPr lang="nl-NL" sz="1400" dirty="0">
                <a:latin typeface="Consolas" panose="020B0609020204030204" pitchFamily="49" charset="0"/>
              </a:rPr>
            </a:br>
            <a:r>
              <a:rPr lang="nl-NL" sz="1400" dirty="0">
                <a:latin typeface="Consolas" panose="020B0609020204030204" pitchFamily="49" charset="0"/>
              </a:rPr>
              <a:t>…</a:t>
            </a:r>
            <a:br>
              <a:rPr lang="nl-NL" dirty="0">
                <a:latin typeface="Calibri" panose="020F0502020204030204" pitchFamily="34" charset="0"/>
              </a:rPr>
            </a:br>
            <a:endParaRPr lang="nl-NL" dirty="0">
              <a:effectLst/>
              <a:latin typeface="Calibri" panose="020F0502020204030204" pitchFamily="34" charset="0"/>
            </a:endParaRPr>
          </a:p>
        </p:txBody>
      </p:sp>
      <p:pic>
        <p:nvPicPr>
          <p:cNvPr id="12" name="Graphic 11">
            <a:extLst>
              <a:ext uri="{FF2B5EF4-FFF2-40B4-BE49-F238E27FC236}">
                <a16:creationId xmlns:a16="http://schemas.microsoft.com/office/drawing/2014/main" id="{5EC54C13-1387-9DD9-9D0B-1682E67B43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38259" y="2081836"/>
            <a:ext cx="2771434" cy="316831"/>
          </a:xfrm>
          <a:prstGeom prst="rect">
            <a:avLst/>
          </a:prstGeom>
        </p:spPr>
      </p:pic>
      <p:pic>
        <p:nvPicPr>
          <p:cNvPr id="14" name="Picture 13" descr="A red and white logo&#10;&#10;Description automatically generated">
            <a:extLst>
              <a:ext uri="{FF2B5EF4-FFF2-40B4-BE49-F238E27FC236}">
                <a16:creationId xmlns:a16="http://schemas.microsoft.com/office/drawing/2014/main" id="{212A636C-322B-11D4-889B-29E6F8883F69}"/>
              </a:ext>
            </a:extLst>
          </p:cNvPr>
          <p:cNvPicPr>
            <a:picLocks noChangeAspect="1"/>
          </p:cNvPicPr>
          <p:nvPr/>
        </p:nvPicPr>
        <p:blipFill>
          <a:blip r:embed="rId5"/>
          <a:stretch>
            <a:fillRect/>
          </a:stretch>
        </p:blipFill>
        <p:spPr>
          <a:xfrm>
            <a:off x="4732056" y="2031207"/>
            <a:ext cx="1902662" cy="417076"/>
          </a:xfrm>
          <a:prstGeom prst="rect">
            <a:avLst/>
          </a:prstGeom>
        </p:spPr>
      </p:pic>
      <p:pic>
        <p:nvPicPr>
          <p:cNvPr id="16" name="Picture 15" descr="A blue and white logo with a pink and purple book and a green leaf&#10;&#10;Description automatically generated">
            <a:extLst>
              <a:ext uri="{FF2B5EF4-FFF2-40B4-BE49-F238E27FC236}">
                <a16:creationId xmlns:a16="http://schemas.microsoft.com/office/drawing/2014/main" id="{87775C02-F7DC-E830-B928-277F9CC5BB94}"/>
              </a:ext>
            </a:extLst>
          </p:cNvPr>
          <p:cNvPicPr>
            <a:picLocks noChangeAspect="1"/>
          </p:cNvPicPr>
          <p:nvPr/>
        </p:nvPicPr>
        <p:blipFill>
          <a:blip r:embed="rId6"/>
          <a:stretch>
            <a:fillRect/>
          </a:stretch>
        </p:blipFill>
        <p:spPr>
          <a:xfrm>
            <a:off x="982307" y="2032811"/>
            <a:ext cx="2179107" cy="415472"/>
          </a:xfrm>
          <a:prstGeom prst="rect">
            <a:avLst/>
          </a:prstGeom>
        </p:spPr>
      </p:pic>
    </p:spTree>
    <p:extLst>
      <p:ext uri="{BB962C8B-B14F-4D97-AF65-F5344CB8AC3E}">
        <p14:creationId xmlns:p14="http://schemas.microsoft.com/office/powerpoint/2010/main" val="3733642233"/>
      </p:ext>
    </p:extLst>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9DA680-F7E3-403E-5A47-9FE91531CFA5}"/>
              </a:ext>
            </a:extLst>
          </p:cNvPr>
          <p:cNvSpPr>
            <a:spLocks noGrp="1"/>
          </p:cNvSpPr>
          <p:nvPr>
            <p:ph type="title"/>
          </p:nvPr>
        </p:nvSpPr>
        <p:spPr/>
        <p:txBody>
          <a:bodyPr/>
          <a:lstStyle/>
          <a:p>
            <a:r>
              <a:rPr lang="en-GB" dirty="0"/>
              <a:t>Syntax / </a:t>
            </a:r>
            <a:r>
              <a:rPr lang="en-GB" dirty="0" err="1"/>
              <a:t>formaten</a:t>
            </a:r>
            <a:endParaRPr lang="en-GB" dirty="0"/>
          </a:p>
        </p:txBody>
      </p:sp>
      <p:sp>
        <p:nvSpPr>
          <p:cNvPr id="3" name="Tijdelijke aanduiding voor voettekst 2">
            <a:extLst>
              <a:ext uri="{FF2B5EF4-FFF2-40B4-BE49-F238E27FC236}">
                <a16:creationId xmlns:a16="http://schemas.microsoft.com/office/drawing/2014/main" id="{57A99101-6AFE-8507-35B6-C523CFA7B5BD}"/>
              </a:ext>
            </a:extLst>
          </p:cNvPr>
          <p:cNvSpPr>
            <a:spLocks noGrp="1"/>
          </p:cNvSpPr>
          <p:nvPr>
            <p:ph type="ftr" sz="quarter" idx="10"/>
          </p:nvPr>
        </p:nvSpPr>
        <p:spPr/>
        <p:txBody>
          <a:bodyPr/>
          <a:lstStyle/>
          <a:p>
            <a:r>
              <a:rPr lang="en-GB" dirty="0"/>
              <a:t>Wat is het</a:t>
            </a:r>
          </a:p>
        </p:txBody>
      </p:sp>
      <p:sp>
        <p:nvSpPr>
          <p:cNvPr id="4" name="Tijdelijke aanduiding voor dianummer 3">
            <a:extLst>
              <a:ext uri="{FF2B5EF4-FFF2-40B4-BE49-F238E27FC236}">
                <a16:creationId xmlns:a16="http://schemas.microsoft.com/office/drawing/2014/main" id="{33E8BFDC-568D-24E4-9E07-6051E07A8AC1}"/>
              </a:ext>
            </a:extLst>
          </p:cNvPr>
          <p:cNvSpPr>
            <a:spLocks noGrp="1"/>
          </p:cNvSpPr>
          <p:nvPr>
            <p:ph type="sldNum" sz="quarter" idx="11"/>
          </p:nvPr>
        </p:nvSpPr>
        <p:spPr/>
        <p:txBody>
          <a:bodyPr/>
          <a:lstStyle/>
          <a:p>
            <a:fld id="{F33A6336-350C-4645-91C3-F74B6FAA3687}" type="slidenum">
              <a:rPr lang="en-GB" smtClean="0"/>
              <a:pPr/>
              <a:t>52</a:t>
            </a:fld>
            <a:endParaRPr lang="en-GB" dirty="0"/>
          </a:p>
        </p:txBody>
      </p:sp>
      <p:sp>
        <p:nvSpPr>
          <p:cNvPr id="5" name="Tijdelijke aanduiding voor tekst 4">
            <a:extLst>
              <a:ext uri="{FF2B5EF4-FFF2-40B4-BE49-F238E27FC236}">
                <a16:creationId xmlns:a16="http://schemas.microsoft.com/office/drawing/2014/main" id="{449873A9-86C4-601B-4C88-9645181D7FAF}"/>
              </a:ext>
            </a:extLst>
          </p:cNvPr>
          <p:cNvSpPr>
            <a:spLocks noGrp="1"/>
          </p:cNvSpPr>
          <p:nvPr>
            <p:ph type="body" sz="quarter" idx="17"/>
          </p:nvPr>
        </p:nvSpPr>
        <p:spPr>
          <a:xfrm>
            <a:off x="845777" y="5288073"/>
            <a:ext cx="3411537" cy="635000"/>
          </a:xfrm>
        </p:spPr>
        <p:txBody>
          <a:bodyPr/>
          <a:lstStyle/>
          <a:p>
            <a:r>
              <a:rPr lang="en-GB" dirty="0"/>
              <a:t>N-Triple (.</a:t>
            </a:r>
            <a:r>
              <a:rPr lang="en-GB" dirty="0" err="1"/>
              <a:t>nt</a:t>
            </a:r>
            <a:r>
              <a:rPr lang="en-GB" dirty="0"/>
              <a:t>)</a:t>
            </a:r>
          </a:p>
        </p:txBody>
      </p:sp>
      <p:sp>
        <p:nvSpPr>
          <p:cNvPr id="6" name="Tijdelijke aanduiding voor tekst 5">
            <a:extLst>
              <a:ext uri="{FF2B5EF4-FFF2-40B4-BE49-F238E27FC236}">
                <a16:creationId xmlns:a16="http://schemas.microsoft.com/office/drawing/2014/main" id="{84ABC754-5FAA-A32D-DF93-EDB84AAD0128}"/>
              </a:ext>
            </a:extLst>
          </p:cNvPr>
          <p:cNvSpPr>
            <a:spLocks noGrp="1"/>
          </p:cNvSpPr>
          <p:nvPr>
            <p:ph type="body" sz="quarter" idx="18"/>
          </p:nvPr>
        </p:nvSpPr>
        <p:spPr>
          <a:xfrm>
            <a:off x="845777" y="1958298"/>
            <a:ext cx="3411537" cy="635000"/>
          </a:xfrm>
        </p:spPr>
        <p:txBody>
          <a:bodyPr/>
          <a:lstStyle/>
          <a:p>
            <a:r>
              <a:rPr lang="en-GB" dirty="0"/>
              <a:t>Turtle (.</a:t>
            </a:r>
            <a:r>
              <a:rPr lang="en-GB" dirty="0" err="1"/>
              <a:t>ttl</a:t>
            </a:r>
            <a:r>
              <a:rPr lang="en-GB" dirty="0"/>
              <a:t>)</a:t>
            </a:r>
          </a:p>
        </p:txBody>
      </p:sp>
      <p:sp>
        <p:nvSpPr>
          <p:cNvPr id="7" name="Tijdelijke aanduiding voor tekst 6">
            <a:extLst>
              <a:ext uri="{FF2B5EF4-FFF2-40B4-BE49-F238E27FC236}">
                <a16:creationId xmlns:a16="http://schemas.microsoft.com/office/drawing/2014/main" id="{57F5DF95-0948-FD77-BBC1-426587888FA0}"/>
              </a:ext>
            </a:extLst>
          </p:cNvPr>
          <p:cNvSpPr>
            <a:spLocks noGrp="1"/>
          </p:cNvSpPr>
          <p:nvPr>
            <p:ph type="body" sz="quarter" idx="19"/>
          </p:nvPr>
        </p:nvSpPr>
        <p:spPr>
          <a:xfrm>
            <a:off x="6070864" y="1958298"/>
            <a:ext cx="3411537" cy="635000"/>
          </a:xfrm>
        </p:spPr>
        <p:txBody>
          <a:bodyPr/>
          <a:lstStyle/>
          <a:p>
            <a:r>
              <a:rPr lang="en-GB" dirty="0"/>
              <a:t>JSON-LD (.</a:t>
            </a:r>
            <a:r>
              <a:rPr lang="en-GB" dirty="0" err="1"/>
              <a:t>json-ld</a:t>
            </a:r>
            <a:r>
              <a:rPr lang="en-GB" dirty="0"/>
              <a:t>)</a:t>
            </a:r>
          </a:p>
        </p:txBody>
      </p:sp>
      <p:pic>
        <p:nvPicPr>
          <p:cNvPr id="12" name="Picture 11" descr="A blue and white logo&#10;&#10;Description automatically generated">
            <a:extLst>
              <a:ext uri="{FF2B5EF4-FFF2-40B4-BE49-F238E27FC236}">
                <a16:creationId xmlns:a16="http://schemas.microsoft.com/office/drawing/2014/main" id="{43E7D81F-BFFB-45D5-830E-C0631A93EC83}"/>
              </a:ext>
            </a:extLst>
          </p:cNvPr>
          <p:cNvPicPr>
            <a:picLocks noChangeAspect="1"/>
          </p:cNvPicPr>
          <p:nvPr/>
        </p:nvPicPr>
        <p:blipFill>
          <a:blip r:embed="rId2"/>
          <a:stretch>
            <a:fillRect/>
          </a:stretch>
        </p:blipFill>
        <p:spPr>
          <a:xfrm>
            <a:off x="3412838" y="5008787"/>
            <a:ext cx="914286" cy="914286"/>
          </a:xfrm>
          <a:prstGeom prst="rect">
            <a:avLst/>
          </a:prstGeom>
        </p:spPr>
      </p:pic>
      <p:pic>
        <p:nvPicPr>
          <p:cNvPr id="14" name="Picture 13" descr="A blue and white logo&#10;&#10;Description automatically generated">
            <a:extLst>
              <a:ext uri="{FF2B5EF4-FFF2-40B4-BE49-F238E27FC236}">
                <a16:creationId xmlns:a16="http://schemas.microsoft.com/office/drawing/2014/main" id="{7C2F65AE-97BC-7285-CDAD-6EE8EC82399C}"/>
              </a:ext>
            </a:extLst>
          </p:cNvPr>
          <p:cNvPicPr>
            <a:picLocks noChangeAspect="1"/>
          </p:cNvPicPr>
          <p:nvPr/>
        </p:nvPicPr>
        <p:blipFill>
          <a:blip r:embed="rId3"/>
          <a:stretch>
            <a:fillRect/>
          </a:stretch>
        </p:blipFill>
        <p:spPr>
          <a:xfrm>
            <a:off x="3412843" y="1679012"/>
            <a:ext cx="914286" cy="914286"/>
          </a:xfrm>
          <a:prstGeom prst="rect">
            <a:avLst/>
          </a:prstGeom>
        </p:spPr>
      </p:pic>
      <p:pic>
        <p:nvPicPr>
          <p:cNvPr id="18" name="Picture 17" descr="A logo with blue circles and black lines&#10;&#10;Description automatically generated">
            <a:extLst>
              <a:ext uri="{FF2B5EF4-FFF2-40B4-BE49-F238E27FC236}">
                <a16:creationId xmlns:a16="http://schemas.microsoft.com/office/drawing/2014/main" id="{1581E3DC-20E0-699E-1DE0-0E55D6BD7F86}"/>
              </a:ext>
            </a:extLst>
          </p:cNvPr>
          <p:cNvPicPr>
            <a:picLocks noChangeAspect="1"/>
          </p:cNvPicPr>
          <p:nvPr/>
        </p:nvPicPr>
        <p:blipFill>
          <a:blip r:embed="rId4"/>
          <a:stretch>
            <a:fillRect/>
          </a:stretch>
        </p:blipFill>
        <p:spPr>
          <a:xfrm>
            <a:off x="8594743" y="1711618"/>
            <a:ext cx="881680" cy="881680"/>
          </a:xfrm>
          <a:prstGeom prst="rect">
            <a:avLst/>
          </a:prstGeom>
        </p:spPr>
      </p:pic>
      <p:pic>
        <p:nvPicPr>
          <p:cNvPr id="25" name="Picture 24">
            <a:extLst>
              <a:ext uri="{FF2B5EF4-FFF2-40B4-BE49-F238E27FC236}">
                <a16:creationId xmlns:a16="http://schemas.microsoft.com/office/drawing/2014/main" id="{FCED8098-D875-6A47-B16D-1AE6516EAF1C}"/>
              </a:ext>
            </a:extLst>
          </p:cNvPr>
          <p:cNvPicPr>
            <a:picLocks noChangeAspect="1"/>
          </p:cNvPicPr>
          <p:nvPr/>
        </p:nvPicPr>
        <p:blipFill>
          <a:blip r:embed="rId5"/>
          <a:stretch>
            <a:fillRect/>
          </a:stretch>
        </p:blipFill>
        <p:spPr>
          <a:xfrm>
            <a:off x="816841" y="6078688"/>
            <a:ext cx="8803758" cy="541188"/>
          </a:xfrm>
          <a:prstGeom prst="rect">
            <a:avLst/>
          </a:prstGeom>
        </p:spPr>
      </p:pic>
      <p:pic>
        <p:nvPicPr>
          <p:cNvPr id="26" name="Picture 25">
            <a:extLst>
              <a:ext uri="{FF2B5EF4-FFF2-40B4-BE49-F238E27FC236}">
                <a16:creationId xmlns:a16="http://schemas.microsoft.com/office/drawing/2014/main" id="{7DE8EA11-2822-C08F-0307-FD3A00F1B042}"/>
              </a:ext>
            </a:extLst>
          </p:cNvPr>
          <p:cNvPicPr>
            <a:picLocks noChangeAspect="1"/>
          </p:cNvPicPr>
          <p:nvPr/>
        </p:nvPicPr>
        <p:blipFill>
          <a:blip r:embed="rId6"/>
          <a:stretch>
            <a:fillRect/>
          </a:stretch>
        </p:blipFill>
        <p:spPr>
          <a:xfrm>
            <a:off x="845777" y="2706212"/>
            <a:ext cx="3561192" cy="1005788"/>
          </a:xfrm>
          <a:prstGeom prst="rect">
            <a:avLst/>
          </a:prstGeom>
        </p:spPr>
      </p:pic>
      <p:pic>
        <p:nvPicPr>
          <p:cNvPr id="27" name="Picture 26">
            <a:extLst>
              <a:ext uri="{FF2B5EF4-FFF2-40B4-BE49-F238E27FC236}">
                <a16:creationId xmlns:a16="http://schemas.microsoft.com/office/drawing/2014/main" id="{471D41CF-BE6B-127B-1EE9-3F4059F4ABFD}"/>
              </a:ext>
            </a:extLst>
          </p:cNvPr>
          <p:cNvPicPr>
            <a:picLocks noChangeAspect="1"/>
          </p:cNvPicPr>
          <p:nvPr/>
        </p:nvPicPr>
        <p:blipFill>
          <a:blip r:embed="rId7"/>
          <a:stretch>
            <a:fillRect/>
          </a:stretch>
        </p:blipFill>
        <p:spPr>
          <a:xfrm>
            <a:off x="6070864" y="2684969"/>
            <a:ext cx="2917074" cy="2612634"/>
          </a:xfrm>
          <a:prstGeom prst="rect">
            <a:avLst/>
          </a:prstGeom>
        </p:spPr>
      </p:pic>
    </p:spTree>
    <p:extLst>
      <p:ext uri="{BB962C8B-B14F-4D97-AF65-F5344CB8AC3E}">
        <p14:creationId xmlns:p14="http://schemas.microsoft.com/office/powerpoint/2010/main" val="1425487608"/>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40C9B57-9EA4-4E7A-36CC-C8C2D0D86BA1}"/>
              </a:ext>
            </a:extLst>
          </p:cNvPr>
          <p:cNvSpPr>
            <a:spLocks noGrp="1"/>
          </p:cNvSpPr>
          <p:nvPr>
            <p:ph type="ftr" sz="quarter" idx="10"/>
          </p:nvPr>
        </p:nvSpPr>
        <p:spPr/>
        <p:txBody>
          <a:bodyPr/>
          <a:lstStyle/>
          <a:p>
            <a:r>
              <a:rPr lang="en-GB" dirty="0"/>
              <a:t>Wat is het</a:t>
            </a:r>
          </a:p>
        </p:txBody>
      </p:sp>
      <p:sp>
        <p:nvSpPr>
          <p:cNvPr id="4" name="Slide Number Placeholder 3">
            <a:extLst>
              <a:ext uri="{FF2B5EF4-FFF2-40B4-BE49-F238E27FC236}">
                <a16:creationId xmlns:a16="http://schemas.microsoft.com/office/drawing/2014/main" id="{4D827EA1-5A1E-BB62-8509-7D0B884EF48A}"/>
              </a:ext>
            </a:extLst>
          </p:cNvPr>
          <p:cNvSpPr>
            <a:spLocks noGrp="1"/>
          </p:cNvSpPr>
          <p:nvPr>
            <p:ph type="sldNum" sz="quarter" idx="11"/>
          </p:nvPr>
        </p:nvSpPr>
        <p:spPr/>
        <p:txBody>
          <a:bodyPr/>
          <a:lstStyle/>
          <a:p>
            <a:fld id="{F33A6336-350C-4645-91C3-F74B6FAA3687}" type="slidenum">
              <a:rPr lang="en-GB" smtClean="0"/>
              <a:pPr/>
              <a:t>53</a:t>
            </a:fld>
            <a:endParaRPr lang="en-GB" dirty="0"/>
          </a:p>
        </p:txBody>
      </p:sp>
      <p:sp>
        <p:nvSpPr>
          <p:cNvPr id="8" name="TextBox 7">
            <a:extLst>
              <a:ext uri="{FF2B5EF4-FFF2-40B4-BE49-F238E27FC236}">
                <a16:creationId xmlns:a16="http://schemas.microsoft.com/office/drawing/2014/main" id="{E90E8DE6-456E-9885-1097-A7692F6BA315}"/>
              </a:ext>
            </a:extLst>
          </p:cNvPr>
          <p:cNvSpPr txBox="1"/>
          <p:nvPr/>
        </p:nvSpPr>
        <p:spPr>
          <a:xfrm>
            <a:off x="290624" y="770404"/>
            <a:ext cx="7038754" cy="6771084"/>
          </a:xfrm>
          <a:prstGeom prst="rect">
            <a:avLst/>
          </a:prstGeom>
          <a:solidFill>
            <a:srgbClr val="1F1F1F"/>
          </a:solidFill>
        </p:spPr>
        <p:txBody>
          <a:bodyPr wrap="square">
            <a:spAutoFit/>
          </a:bodyPr>
          <a:lstStyle/>
          <a:p>
            <a:r>
              <a:rPr lang="en-US" sz="1400" b="0" dirty="0">
                <a:solidFill>
                  <a:srgbClr val="D4D4D4"/>
                </a:solidFill>
                <a:effectLst/>
                <a:highlight>
                  <a:srgbClr val="1F1F1F"/>
                </a:highlight>
                <a:latin typeface="Consolas" panose="020B0609020204030204" pitchFamily="49" charset="0"/>
              </a:rPr>
              <a:t>@prefix </a:t>
            </a:r>
            <a:r>
              <a:rPr lang="en-US" sz="1400" b="0" dirty="0">
                <a:solidFill>
                  <a:srgbClr val="569CD6"/>
                </a:solidFill>
                <a:effectLst/>
                <a:highlight>
                  <a:srgbClr val="1F1F1F"/>
                </a:highlight>
                <a:latin typeface="Consolas" panose="020B0609020204030204" pitchFamily="49" charset="0"/>
              </a:rPr>
              <a:t>schema:</a:t>
            </a:r>
            <a:r>
              <a:rPr lang="en-US" sz="1400" b="0" dirty="0">
                <a:solidFill>
                  <a:srgbClr val="CCCCCC"/>
                </a:solidFill>
                <a:effectLst/>
                <a:highlight>
                  <a:srgbClr val="1F1F1F"/>
                </a:highlight>
                <a:latin typeface="Consolas" panose="020B0609020204030204" pitchFamily="49" charset="0"/>
              </a:rPr>
              <a:t> </a:t>
            </a:r>
            <a:r>
              <a:rPr lang="en-US" sz="1400" b="0" dirty="0">
                <a:solidFill>
                  <a:srgbClr val="4EC9B0"/>
                </a:solidFill>
                <a:effectLst/>
                <a:highlight>
                  <a:srgbClr val="1F1F1F"/>
                </a:highlight>
                <a:latin typeface="Consolas" panose="020B0609020204030204" pitchFamily="49" charset="0"/>
              </a:rPr>
              <a:t>&lt;https://schema.org/&gt;</a:t>
            </a:r>
            <a:r>
              <a:rPr lang="en-US" sz="1400" b="0" dirty="0">
                <a:solidFill>
                  <a:srgbClr val="CCCCCC"/>
                </a:solidFill>
                <a:effectLst/>
                <a:highlight>
                  <a:srgbClr val="1F1F1F"/>
                </a:highlight>
                <a:latin typeface="Consolas" panose="020B0609020204030204" pitchFamily="49" charset="0"/>
              </a:rPr>
              <a:t> .</a:t>
            </a:r>
          </a:p>
          <a:p>
            <a:r>
              <a:rPr lang="en-US" sz="1400" b="0" dirty="0">
                <a:solidFill>
                  <a:srgbClr val="D4D4D4"/>
                </a:solidFill>
                <a:effectLst/>
                <a:highlight>
                  <a:srgbClr val="1F1F1F"/>
                </a:highlight>
                <a:latin typeface="Consolas" panose="020B0609020204030204" pitchFamily="49" charset="0"/>
              </a:rPr>
              <a:t>@prefix </a:t>
            </a:r>
            <a:r>
              <a:rPr lang="en-US" sz="1400" b="0" dirty="0" err="1">
                <a:solidFill>
                  <a:srgbClr val="569CD6"/>
                </a:solidFill>
                <a:effectLst/>
                <a:highlight>
                  <a:srgbClr val="1F1F1F"/>
                </a:highlight>
                <a:latin typeface="Consolas" panose="020B0609020204030204" pitchFamily="49" charset="0"/>
              </a:rPr>
              <a:t>xsd</a:t>
            </a:r>
            <a:r>
              <a:rPr lang="en-US" sz="1400" b="0" dirty="0">
                <a:solidFill>
                  <a:srgbClr val="569CD6"/>
                </a:solidFill>
                <a:effectLst/>
                <a:highlight>
                  <a:srgbClr val="1F1F1F"/>
                </a:highlight>
                <a:latin typeface="Consolas" panose="020B0609020204030204" pitchFamily="49" charset="0"/>
              </a:rPr>
              <a:t>:</a:t>
            </a:r>
            <a:r>
              <a:rPr lang="en-US" sz="1400" b="0" dirty="0">
                <a:solidFill>
                  <a:srgbClr val="CCCCCC"/>
                </a:solidFill>
                <a:effectLst/>
                <a:highlight>
                  <a:srgbClr val="1F1F1F"/>
                </a:highlight>
                <a:latin typeface="Consolas" panose="020B0609020204030204" pitchFamily="49" charset="0"/>
              </a:rPr>
              <a:t> </a:t>
            </a:r>
            <a:r>
              <a:rPr lang="en-US" sz="1400" b="0" dirty="0">
                <a:solidFill>
                  <a:srgbClr val="4EC9B0"/>
                </a:solidFill>
                <a:effectLst/>
                <a:highlight>
                  <a:srgbClr val="1F1F1F"/>
                </a:highlight>
                <a:latin typeface="Consolas" panose="020B0609020204030204" pitchFamily="49" charset="0"/>
              </a:rPr>
              <a:t>&lt;http://www.w3.org/2001/XMLSchema#&gt;</a:t>
            </a:r>
            <a:r>
              <a:rPr lang="en-US" sz="1400" b="0" dirty="0">
                <a:solidFill>
                  <a:srgbClr val="CCCCCC"/>
                </a:solidFill>
                <a:effectLst/>
                <a:highlight>
                  <a:srgbClr val="1F1F1F"/>
                </a:highlight>
                <a:latin typeface="Consolas" panose="020B0609020204030204" pitchFamily="49" charset="0"/>
              </a:rPr>
              <a:t> .</a:t>
            </a:r>
          </a:p>
          <a:p>
            <a:r>
              <a:rPr lang="en-US" sz="1400" b="0" dirty="0">
                <a:solidFill>
                  <a:srgbClr val="D4D4D4"/>
                </a:solidFill>
                <a:effectLst/>
                <a:highlight>
                  <a:srgbClr val="1F1F1F"/>
                </a:highlight>
                <a:latin typeface="Consolas" panose="020B0609020204030204" pitchFamily="49" charset="0"/>
              </a:rPr>
              <a:t>@prefix </a:t>
            </a:r>
            <a:r>
              <a:rPr lang="en-US" sz="1400" b="0" dirty="0" err="1">
                <a:solidFill>
                  <a:srgbClr val="569CD6"/>
                </a:solidFill>
                <a:effectLst/>
                <a:highlight>
                  <a:srgbClr val="1F1F1F"/>
                </a:highlight>
                <a:latin typeface="Consolas" panose="020B0609020204030204" pitchFamily="49" charset="0"/>
              </a:rPr>
              <a:t>rdfs</a:t>
            </a:r>
            <a:r>
              <a:rPr lang="en-US" sz="1400" b="0" dirty="0">
                <a:solidFill>
                  <a:srgbClr val="569CD6"/>
                </a:solidFill>
                <a:effectLst/>
                <a:highlight>
                  <a:srgbClr val="1F1F1F"/>
                </a:highlight>
                <a:latin typeface="Consolas" panose="020B0609020204030204" pitchFamily="49" charset="0"/>
              </a:rPr>
              <a:t>:</a:t>
            </a:r>
            <a:r>
              <a:rPr lang="en-US" sz="1400" b="0" dirty="0">
                <a:solidFill>
                  <a:srgbClr val="CCCCCC"/>
                </a:solidFill>
                <a:effectLst/>
                <a:highlight>
                  <a:srgbClr val="1F1F1F"/>
                </a:highlight>
                <a:latin typeface="Consolas" panose="020B0609020204030204" pitchFamily="49" charset="0"/>
              </a:rPr>
              <a:t> </a:t>
            </a:r>
            <a:r>
              <a:rPr lang="en-US" sz="1400" b="0" dirty="0">
                <a:solidFill>
                  <a:srgbClr val="4EC9B0"/>
                </a:solidFill>
                <a:effectLst/>
                <a:highlight>
                  <a:srgbClr val="1F1F1F"/>
                </a:highlight>
                <a:latin typeface="Consolas" panose="020B0609020204030204" pitchFamily="49" charset="0"/>
              </a:rPr>
              <a:t>&lt;http://www.w3.org/2000/01/rdf-schema#&gt;</a:t>
            </a:r>
            <a:r>
              <a:rPr lang="en-US" sz="1400" b="0" dirty="0">
                <a:solidFill>
                  <a:srgbClr val="CCCCCC"/>
                </a:solidFill>
                <a:effectLst/>
                <a:highlight>
                  <a:srgbClr val="1F1F1F"/>
                </a:highlight>
                <a:latin typeface="Consolas" panose="020B0609020204030204" pitchFamily="49" charset="0"/>
              </a:rPr>
              <a:t> .</a:t>
            </a:r>
          </a:p>
          <a:p>
            <a:r>
              <a:rPr lang="en-US" sz="1400" b="0" dirty="0">
                <a:solidFill>
                  <a:srgbClr val="D4D4D4"/>
                </a:solidFill>
                <a:effectLst/>
                <a:highlight>
                  <a:srgbClr val="1F1F1F"/>
                </a:highlight>
                <a:latin typeface="Consolas" panose="020B0609020204030204" pitchFamily="49" charset="0"/>
              </a:rPr>
              <a:t>@prefix </a:t>
            </a:r>
            <a:r>
              <a:rPr lang="en-US" sz="1400" b="0" dirty="0" err="1">
                <a:solidFill>
                  <a:srgbClr val="569CD6"/>
                </a:solidFill>
                <a:effectLst/>
                <a:highlight>
                  <a:srgbClr val="1F1F1F"/>
                </a:highlight>
                <a:latin typeface="Consolas" panose="020B0609020204030204" pitchFamily="49" charset="0"/>
              </a:rPr>
              <a:t>rdf</a:t>
            </a:r>
            <a:r>
              <a:rPr lang="en-US" sz="1400" b="0" dirty="0">
                <a:solidFill>
                  <a:srgbClr val="569CD6"/>
                </a:solidFill>
                <a:effectLst/>
                <a:highlight>
                  <a:srgbClr val="1F1F1F"/>
                </a:highlight>
                <a:latin typeface="Consolas" panose="020B0609020204030204" pitchFamily="49" charset="0"/>
              </a:rPr>
              <a:t>:</a:t>
            </a:r>
            <a:r>
              <a:rPr lang="en-US" sz="1400" b="0" dirty="0">
                <a:solidFill>
                  <a:srgbClr val="CCCCCC"/>
                </a:solidFill>
                <a:effectLst/>
                <a:highlight>
                  <a:srgbClr val="1F1F1F"/>
                </a:highlight>
                <a:latin typeface="Consolas" panose="020B0609020204030204" pitchFamily="49" charset="0"/>
              </a:rPr>
              <a:t> </a:t>
            </a:r>
            <a:r>
              <a:rPr lang="en-US" sz="1400" b="0" dirty="0">
                <a:solidFill>
                  <a:srgbClr val="4EC9B0"/>
                </a:solidFill>
                <a:effectLst/>
                <a:highlight>
                  <a:srgbClr val="1F1F1F"/>
                </a:highlight>
                <a:latin typeface="Consolas" panose="020B0609020204030204" pitchFamily="49" charset="0"/>
              </a:rPr>
              <a:t>&lt;http://www.w3.org/1999/02/22-rdf-syntax-ns#&gt;</a:t>
            </a:r>
            <a:r>
              <a:rPr lang="en-US" sz="1400" b="0" dirty="0">
                <a:solidFill>
                  <a:srgbClr val="CCCCCC"/>
                </a:solidFill>
                <a:effectLst/>
                <a:highlight>
                  <a:srgbClr val="1F1F1F"/>
                </a:highlight>
                <a:latin typeface="Consolas" panose="020B0609020204030204" pitchFamily="49" charset="0"/>
              </a:rPr>
              <a:t> .</a:t>
            </a:r>
          </a:p>
          <a:p>
            <a:r>
              <a:rPr lang="en-US" sz="1400" b="0" dirty="0">
                <a:solidFill>
                  <a:srgbClr val="D4D4D4"/>
                </a:solidFill>
                <a:effectLst/>
                <a:highlight>
                  <a:srgbClr val="1F1F1F"/>
                </a:highlight>
                <a:latin typeface="Consolas" panose="020B0609020204030204" pitchFamily="49" charset="0"/>
              </a:rPr>
              <a:t>@prefix </a:t>
            </a:r>
            <a:r>
              <a:rPr lang="en-US" sz="1400" b="0" dirty="0">
                <a:solidFill>
                  <a:srgbClr val="569CD6"/>
                </a:solidFill>
                <a:effectLst/>
                <a:highlight>
                  <a:srgbClr val="1F1F1F"/>
                </a:highlight>
                <a:latin typeface="Consolas" panose="020B0609020204030204" pitchFamily="49" charset="0"/>
              </a:rPr>
              <a:t>me:</a:t>
            </a:r>
            <a:r>
              <a:rPr lang="en-US" sz="1400" b="0" dirty="0">
                <a:solidFill>
                  <a:srgbClr val="CCCCCC"/>
                </a:solidFill>
                <a:effectLst/>
                <a:highlight>
                  <a:srgbClr val="1F1F1F"/>
                </a:highlight>
                <a:latin typeface="Consolas" panose="020B0609020204030204" pitchFamily="49" charset="0"/>
              </a:rPr>
              <a:t> </a:t>
            </a:r>
            <a:r>
              <a:rPr lang="en-US" sz="1400" b="0" dirty="0">
                <a:solidFill>
                  <a:srgbClr val="4EC9B0"/>
                </a:solidFill>
                <a:effectLst/>
                <a:highlight>
                  <a:srgbClr val="1F1F1F"/>
                </a:highlight>
                <a:latin typeface="Consolas" panose="020B0609020204030204" pitchFamily="49" charset="0"/>
              </a:rPr>
              <a:t>&lt;http://rik.ik/&gt;</a:t>
            </a:r>
            <a:r>
              <a:rPr lang="en-US" sz="1400" b="0" dirty="0">
                <a:solidFill>
                  <a:srgbClr val="CCCCCC"/>
                </a:solidFill>
                <a:effectLst/>
                <a:highlight>
                  <a:srgbClr val="1F1F1F"/>
                </a:highlight>
                <a:latin typeface="Consolas" panose="020B0609020204030204" pitchFamily="49" charset="0"/>
              </a:rPr>
              <a:t> .</a:t>
            </a:r>
          </a:p>
          <a:p>
            <a:r>
              <a:rPr lang="en-US" sz="1400" b="0" dirty="0">
                <a:solidFill>
                  <a:srgbClr val="D4D4D4"/>
                </a:solidFill>
                <a:effectLst/>
                <a:highlight>
                  <a:srgbClr val="1F1F1F"/>
                </a:highlight>
                <a:latin typeface="Consolas" panose="020B0609020204030204" pitchFamily="49" charset="0"/>
              </a:rPr>
              <a:t>@prefix </a:t>
            </a:r>
            <a:r>
              <a:rPr lang="en-US" sz="1400" b="0" dirty="0">
                <a:solidFill>
                  <a:srgbClr val="569CD6"/>
                </a:solidFill>
                <a:effectLst/>
                <a:highlight>
                  <a:srgbClr val="1F1F1F"/>
                </a:highlight>
                <a:latin typeface="Consolas" panose="020B0609020204030204" pitchFamily="49" charset="0"/>
              </a:rPr>
              <a:t>nen2660:</a:t>
            </a:r>
            <a:r>
              <a:rPr lang="en-US" sz="1400" b="0" dirty="0">
                <a:solidFill>
                  <a:srgbClr val="CCCCCC"/>
                </a:solidFill>
                <a:effectLst/>
                <a:highlight>
                  <a:srgbClr val="1F1F1F"/>
                </a:highlight>
                <a:latin typeface="Consolas" panose="020B0609020204030204" pitchFamily="49" charset="0"/>
              </a:rPr>
              <a:t> </a:t>
            </a:r>
            <a:r>
              <a:rPr lang="en-US" sz="1400" b="0" dirty="0">
                <a:solidFill>
                  <a:srgbClr val="4EC9B0"/>
                </a:solidFill>
                <a:effectLst/>
                <a:highlight>
                  <a:srgbClr val="1F1F1F"/>
                </a:highlight>
                <a:latin typeface="Consolas" panose="020B0609020204030204" pitchFamily="49" charset="0"/>
              </a:rPr>
              <a:t>&lt;https://w3id.org/nen2660/def#&gt;</a:t>
            </a:r>
            <a:r>
              <a:rPr lang="en-US" sz="1400" b="0" dirty="0">
                <a:solidFill>
                  <a:srgbClr val="CCCCCC"/>
                </a:solidFill>
                <a:effectLst/>
                <a:highlight>
                  <a:srgbClr val="1F1F1F"/>
                </a:highlight>
                <a:latin typeface="Consolas" panose="020B0609020204030204" pitchFamily="49" charset="0"/>
              </a:rPr>
              <a:t> .</a:t>
            </a:r>
          </a:p>
          <a:p>
            <a:r>
              <a:rPr lang="en-US" sz="1400" b="0" dirty="0">
                <a:solidFill>
                  <a:srgbClr val="D4D4D4"/>
                </a:solidFill>
                <a:effectLst/>
                <a:highlight>
                  <a:srgbClr val="1F1F1F"/>
                </a:highlight>
                <a:latin typeface="Consolas" panose="020B0609020204030204" pitchFamily="49" charset="0"/>
              </a:rPr>
              <a:t>@prefix </a:t>
            </a:r>
            <a:r>
              <a:rPr lang="en-US" sz="1400" b="0" dirty="0" err="1">
                <a:solidFill>
                  <a:srgbClr val="569CD6"/>
                </a:solidFill>
                <a:effectLst/>
                <a:highlight>
                  <a:srgbClr val="1F1F1F"/>
                </a:highlight>
                <a:latin typeface="Consolas" panose="020B0609020204030204" pitchFamily="49" charset="0"/>
              </a:rPr>
              <a:t>skos</a:t>
            </a:r>
            <a:r>
              <a:rPr lang="en-US" sz="1400" b="0" dirty="0">
                <a:solidFill>
                  <a:srgbClr val="569CD6"/>
                </a:solidFill>
                <a:effectLst/>
                <a:highlight>
                  <a:srgbClr val="1F1F1F"/>
                </a:highlight>
                <a:latin typeface="Consolas" panose="020B0609020204030204" pitchFamily="49" charset="0"/>
              </a:rPr>
              <a:t>:</a:t>
            </a:r>
            <a:r>
              <a:rPr lang="en-US" sz="1400" b="0" dirty="0">
                <a:solidFill>
                  <a:srgbClr val="CCCCCC"/>
                </a:solidFill>
                <a:effectLst/>
                <a:highlight>
                  <a:srgbClr val="1F1F1F"/>
                </a:highlight>
                <a:latin typeface="Consolas" panose="020B0609020204030204" pitchFamily="49" charset="0"/>
              </a:rPr>
              <a:t> </a:t>
            </a:r>
            <a:r>
              <a:rPr lang="en-US" sz="1400" b="0" dirty="0">
                <a:solidFill>
                  <a:srgbClr val="4EC9B0"/>
                </a:solidFill>
                <a:effectLst/>
                <a:highlight>
                  <a:srgbClr val="1F1F1F"/>
                </a:highlight>
                <a:latin typeface="Consolas" panose="020B0609020204030204" pitchFamily="49" charset="0"/>
              </a:rPr>
              <a:t>&lt;http://www.w3.org/2004/02/skos/core#&gt;</a:t>
            </a:r>
            <a:r>
              <a:rPr lang="en-US" sz="1400" b="0" dirty="0">
                <a:solidFill>
                  <a:srgbClr val="CCCCCC"/>
                </a:solidFill>
                <a:effectLst/>
                <a:highlight>
                  <a:srgbClr val="1F1F1F"/>
                </a:highlight>
                <a:latin typeface="Consolas" panose="020B0609020204030204" pitchFamily="49" charset="0"/>
              </a:rPr>
              <a:t> .</a:t>
            </a:r>
          </a:p>
          <a:p>
            <a:br>
              <a:rPr lang="en-US" sz="1400" b="0" dirty="0">
                <a:solidFill>
                  <a:srgbClr val="CCCCCC"/>
                </a:solidFill>
                <a:effectLst/>
                <a:highlight>
                  <a:srgbClr val="1F1F1F"/>
                </a:highlight>
                <a:latin typeface="Consolas" panose="020B0609020204030204" pitchFamily="49" charset="0"/>
              </a:rPr>
            </a:br>
            <a:r>
              <a:rPr lang="en-US" sz="1400" b="0" dirty="0" err="1">
                <a:solidFill>
                  <a:srgbClr val="569CD6"/>
                </a:solidFill>
                <a:effectLst/>
                <a:highlight>
                  <a:srgbClr val="1F1F1F"/>
                </a:highlight>
                <a:latin typeface="Consolas" panose="020B0609020204030204" pitchFamily="49" charset="0"/>
              </a:rPr>
              <a:t>me:</a:t>
            </a:r>
            <a:r>
              <a:rPr lang="en-US" sz="1400" b="0" dirty="0" err="1">
                <a:solidFill>
                  <a:srgbClr val="9CDCFE"/>
                </a:solidFill>
                <a:effectLst/>
                <a:highlight>
                  <a:srgbClr val="1F1F1F"/>
                </a:highlight>
                <a:latin typeface="Consolas" panose="020B0609020204030204" pitchFamily="49" charset="0"/>
              </a:rPr>
              <a:t>RO</a:t>
            </a:r>
            <a:r>
              <a:rPr lang="en-US" sz="1400" b="0" dirty="0">
                <a:solidFill>
                  <a:srgbClr val="CCCCCC"/>
                </a:solidFill>
                <a:effectLst/>
                <a:highlight>
                  <a:srgbClr val="1F1F1F"/>
                </a:highlight>
                <a:latin typeface="Consolas" panose="020B0609020204030204" pitchFamily="49" charset="0"/>
              </a:rPr>
              <a:t> </a:t>
            </a:r>
            <a:r>
              <a:rPr lang="en-US" sz="1400" b="0" dirty="0">
                <a:solidFill>
                  <a:srgbClr val="C586C0"/>
                </a:solidFill>
                <a:effectLst/>
                <a:highlight>
                  <a:srgbClr val="1F1F1F"/>
                </a:highlight>
                <a:latin typeface="Consolas" panose="020B0609020204030204" pitchFamily="49" charset="0"/>
              </a:rPr>
              <a:t>a</a:t>
            </a:r>
            <a:r>
              <a:rPr lang="en-US" sz="1400" b="0" dirty="0">
                <a:solidFill>
                  <a:srgbClr val="CCCCCC"/>
                </a:solidFill>
                <a:effectLst/>
                <a:highlight>
                  <a:srgbClr val="1F1F1F"/>
                </a:highlight>
                <a:latin typeface="Consolas" panose="020B0609020204030204" pitchFamily="49" charset="0"/>
              </a:rPr>
              <a:t> </a:t>
            </a:r>
            <a:r>
              <a:rPr lang="en-US" sz="1400" b="0" dirty="0" err="1">
                <a:solidFill>
                  <a:srgbClr val="569CD6"/>
                </a:solidFill>
                <a:effectLst/>
                <a:highlight>
                  <a:srgbClr val="1F1F1F"/>
                </a:highlight>
                <a:latin typeface="Consolas" panose="020B0609020204030204" pitchFamily="49" charset="0"/>
              </a:rPr>
              <a:t>schema:</a:t>
            </a:r>
            <a:r>
              <a:rPr lang="en-US" sz="1400" b="0" dirty="0" err="1">
                <a:solidFill>
                  <a:srgbClr val="9CDCFE"/>
                </a:solidFill>
                <a:effectLst/>
                <a:highlight>
                  <a:srgbClr val="1F1F1F"/>
                </a:highlight>
                <a:latin typeface="Consolas" panose="020B0609020204030204" pitchFamily="49" charset="0"/>
              </a:rPr>
              <a:t>Person</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err="1">
                <a:solidFill>
                  <a:srgbClr val="569CD6"/>
                </a:solidFill>
                <a:effectLst/>
                <a:highlight>
                  <a:srgbClr val="1F1F1F"/>
                </a:highlight>
                <a:latin typeface="Consolas" panose="020B0609020204030204" pitchFamily="49" charset="0"/>
              </a:rPr>
              <a:t>rdfs:</a:t>
            </a:r>
            <a:r>
              <a:rPr lang="en-US" sz="1400" b="0" dirty="0" err="1">
                <a:solidFill>
                  <a:srgbClr val="9CDCFE"/>
                </a:solidFill>
                <a:effectLst/>
                <a:highlight>
                  <a:srgbClr val="1F1F1F"/>
                </a:highlight>
                <a:latin typeface="Consolas" panose="020B0609020204030204" pitchFamily="49" charset="0"/>
              </a:rPr>
              <a:t>label</a:t>
            </a:r>
            <a:r>
              <a:rPr lang="en-US" sz="1400" b="0" dirty="0">
                <a:solidFill>
                  <a:srgbClr val="CCCCCC"/>
                </a:solidFill>
                <a:effectLst/>
                <a:highlight>
                  <a:srgbClr val="1F1F1F"/>
                </a:highlight>
                <a:latin typeface="Consolas" panose="020B0609020204030204" pitchFamily="49" charset="0"/>
              </a:rPr>
              <a:t> </a:t>
            </a:r>
            <a:r>
              <a:rPr lang="en-US" sz="1400" b="0" dirty="0">
                <a:solidFill>
                  <a:srgbClr val="CE9178"/>
                </a:solidFill>
                <a:effectLst/>
                <a:highlight>
                  <a:srgbClr val="1F1F1F"/>
                </a:highlight>
                <a:latin typeface="Consolas" panose="020B0609020204030204" pitchFamily="49" charset="0"/>
              </a:rPr>
              <a:t>"Rik"</a:t>
            </a:r>
            <a:r>
              <a:rPr lang="en-US" sz="1400" b="0" dirty="0">
                <a:solidFill>
                  <a:srgbClr val="CCCCCC"/>
                </a:solidFill>
                <a:effectLst/>
                <a:highlight>
                  <a:srgbClr val="1F1F1F"/>
                </a:highlight>
                <a:latin typeface="Consolas" panose="020B0609020204030204" pitchFamily="49" charset="0"/>
              </a:rPr>
              <a:t>@</a:t>
            </a:r>
            <a:r>
              <a:rPr lang="en-US" sz="1400" b="0" dirty="0" err="1">
                <a:solidFill>
                  <a:srgbClr val="4EC9B0"/>
                </a:solidFill>
                <a:effectLst/>
                <a:highlight>
                  <a:srgbClr val="1F1F1F"/>
                </a:highlight>
                <a:latin typeface="Consolas" panose="020B0609020204030204" pitchFamily="49" charset="0"/>
              </a:rPr>
              <a:t>nl</a:t>
            </a:r>
            <a:r>
              <a:rPr lang="en-US" sz="1400" b="0" dirty="0">
                <a:solidFill>
                  <a:srgbClr val="CCCCCC"/>
                </a:solidFill>
                <a:effectLst/>
                <a:highlight>
                  <a:srgbClr val="1F1F1F"/>
                </a:highlight>
                <a:latin typeface="Consolas" panose="020B0609020204030204" pitchFamily="49" charset="0"/>
              </a:rPr>
              <a:t>, </a:t>
            </a:r>
            <a:r>
              <a:rPr lang="en-US" sz="1400" b="0" dirty="0">
                <a:solidFill>
                  <a:srgbClr val="CE9178"/>
                </a:solidFill>
                <a:effectLst/>
                <a:highlight>
                  <a:srgbClr val="1F1F1F"/>
                </a:highlight>
                <a:latin typeface="Consolas" panose="020B0609020204030204" pitchFamily="49" charset="0"/>
              </a:rPr>
              <a:t>"</a:t>
            </a:r>
            <a:r>
              <a:rPr lang="en-US" sz="1400" b="0" dirty="0" err="1">
                <a:solidFill>
                  <a:srgbClr val="CE9178"/>
                </a:solidFill>
                <a:effectLst/>
                <a:highlight>
                  <a:srgbClr val="1F1F1F"/>
                </a:highlight>
                <a:latin typeface="Consolas" panose="020B0609020204030204" pitchFamily="49" charset="0"/>
              </a:rPr>
              <a:t>Rik"</a:t>
            </a:r>
            <a:r>
              <a:rPr lang="en-US" sz="1400" b="0" dirty="0" err="1">
                <a:solidFill>
                  <a:srgbClr val="CCCCCC"/>
                </a:solidFill>
                <a:effectLst/>
                <a:highlight>
                  <a:srgbClr val="1F1F1F"/>
                </a:highlight>
                <a:latin typeface="Consolas" panose="020B0609020204030204" pitchFamily="49" charset="0"/>
              </a:rPr>
              <a:t>@</a:t>
            </a:r>
            <a:r>
              <a:rPr lang="en-US" sz="1400" b="0" dirty="0" err="1">
                <a:solidFill>
                  <a:srgbClr val="4EC9B0"/>
                </a:solidFill>
                <a:effectLst/>
                <a:highlight>
                  <a:srgbClr val="1F1F1F"/>
                </a:highlight>
                <a:latin typeface="Consolas" panose="020B0609020204030204" pitchFamily="49" charset="0"/>
              </a:rPr>
              <a:t>en</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err="1">
                <a:solidFill>
                  <a:srgbClr val="569CD6"/>
                </a:solidFill>
                <a:effectLst/>
                <a:highlight>
                  <a:srgbClr val="1F1F1F"/>
                </a:highlight>
                <a:latin typeface="Consolas" panose="020B0609020204030204" pitchFamily="49" charset="0"/>
              </a:rPr>
              <a:t>schema:</a:t>
            </a:r>
            <a:r>
              <a:rPr lang="en-US" sz="1400" b="0" dirty="0" err="1">
                <a:solidFill>
                  <a:srgbClr val="9CDCFE"/>
                </a:solidFill>
                <a:effectLst/>
                <a:highlight>
                  <a:srgbClr val="1F1F1F"/>
                </a:highlight>
                <a:latin typeface="Consolas" panose="020B0609020204030204" pitchFamily="49" charset="0"/>
              </a:rPr>
              <a:t>hasOccupation</a:t>
            </a:r>
            <a:r>
              <a:rPr lang="en-US" sz="1400" b="0" dirty="0">
                <a:solidFill>
                  <a:srgbClr val="CCCCCC"/>
                </a:solidFill>
                <a:effectLst/>
                <a:highlight>
                  <a:srgbClr val="1F1F1F"/>
                </a:highlight>
                <a:latin typeface="Consolas" panose="020B0609020204030204" pitchFamily="49" charset="0"/>
              </a:rPr>
              <a:t> </a:t>
            </a:r>
            <a:r>
              <a:rPr lang="en-US" sz="1400" b="0" dirty="0" err="1">
                <a:solidFill>
                  <a:srgbClr val="569CD6"/>
                </a:solidFill>
                <a:effectLst/>
                <a:highlight>
                  <a:srgbClr val="1F1F1F"/>
                </a:highlight>
                <a:latin typeface="Consolas" panose="020B0609020204030204" pitchFamily="49" charset="0"/>
              </a:rPr>
              <a:t>me:</a:t>
            </a:r>
            <a:r>
              <a:rPr lang="en-US" sz="1400" b="0" dirty="0" err="1">
                <a:solidFill>
                  <a:srgbClr val="9CDCFE"/>
                </a:solidFill>
                <a:effectLst/>
                <a:highlight>
                  <a:srgbClr val="1F1F1F"/>
                </a:highlight>
                <a:latin typeface="Consolas" panose="020B0609020204030204" pitchFamily="49" charset="0"/>
              </a:rPr>
              <a:t>Tr</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err="1">
                <a:solidFill>
                  <a:srgbClr val="569CD6"/>
                </a:solidFill>
                <a:effectLst/>
                <a:highlight>
                  <a:srgbClr val="1F1F1F"/>
                </a:highlight>
                <a:latin typeface="Consolas" panose="020B0609020204030204" pitchFamily="49" charset="0"/>
              </a:rPr>
              <a:t>schema:</a:t>
            </a:r>
            <a:r>
              <a:rPr lang="en-US" sz="1400" b="0" dirty="0" err="1">
                <a:solidFill>
                  <a:srgbClr val="9CDCFE"/>
                </a:solidFill>
                <a:effectLst/>
                <a:highlight>
                  <a:srgbClr val="1F1F1F"/>
                </a:highlight>
                <a:latin typeface="Consolas" panose="020B0609020204030204" pitchFamily="49" charset="0"/>
              </a:rPr>
              <a:t>worksFor</a:t>
            </a:r>
            <a:r>
              <a:rPr lang="en-US" sz="1400" b="0" dirty="0">
                <a:solidFill>
                  <a:srgbClr val="CCCCCC"/>
                </a:solidFill>
                <a:effectLst/>
                <a:highlight>
                  <a:srgbClr val="1F1F1F"/>
                </a:highlight>
                <a:latin typeface="Consolas" panose="020B0609020204030204" pitchFamily="49" charset="0"/>
              </a:rPr>
              <a:t> </a:t>
            </a:r>
            <a:r>
              <a:rPr lang="en-US" sz="1400" b="0" dirty="0" err="1">
                <a:solidFill>
                  <a:srgbClr val="569CD6"/>
                </a:solidFill>
                <a:effectLst/>
                <a:highlight>
                  <a:srgbClr val="1F1F1F"/>
                </a:highlight>
                <a:latin typeface="Consolas" panose="020B0609020204030204" pitchFamily="49" charset="0"/>
              </a:rPr>
              <a:t>me:</a:t>
            </a:r>
            <a:r>
              <a:rPr lang="en-US" sz="1400" b="0" dirty="0" err="1">
                <a:solidFill>
                  <a:srgbClr val="9CDCFE"/>
                </a:solidFill>
                <a:effectLst/>
                <a:highlight>
                  <a:srgbClr val="1F1F1F"/>
                </a:highlight>
                <a:latin typeface="Consolas" panose="020B0609020204030204" pitchFamily="49" charset="0"/>
              </a:rPr>
              <a:t>CROW</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err="1">
                <a:solidFill>
                  <a:srgbClr val="569CD6"/>
                </a:solidFill>
                <a:effectLst/>
                <a:highlight>
                  <a:srgbClr val="1F1F1F"/>
                </a:highlight>
                <a:latin typeface="Consolas" panose="020B0609020204030204" pitchFamily="49" charset="0"/>
              </a:rPr>
              <a:t>schema:</a:t>
            </a:r>
            <a:r>
              <a:rPr lang="en-US" sz="1400" b="0" dirty="0" err="1">
                <a:solidFill>
                  <a:srgbClr val="9CDCFE"/>
                </a:solidFill>
                <a:effectLst/>
                <a:highlight>
                  <a:srgbClr val="1F1F1F"/>
                </a:highlight>
                <a:latin typeface="Consolas" panose="020B0609020204030204" pitchFamily="49" charset="0"/>
              </a:rPr>
              <a:t>owns</a:t>
            </a:r>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me:</a:t>
            </a:r>
            <a:r>
              <a:rPr lang="en-US" sz="1400" b="0" dirty="0">
                <a:solidFill>
                  <a:srgbClr val="9CDCFE"/>
                </a:solidFill>
                <a:effectLst/>
                <a:highlight>
                  <a:srgbClr val="1F1F1F"/>
                </a:highlight>
                <a:latin typeface="Consolas" panose="020B0609020204030204" pitchFamily="49" charset="0"/>
              </a:rPr>
              <a:t>zp243x</a:t>
            </a:r>
            <a:r>
              <a:rPr lang="en-US" sz="1400" b="0" dirty="0">
                <a:solidFill>
                  <a:srgbClr val="CCCCCC"/>
                </a:solidFill>
                <a:effectLst/>
                <a:highlight>
                  <a:srgbClr val="1F1F1F"/>
                </a:highlight>
                <a:latin typeface="Consolas" panose="020B0609020204030204" pitchFamily="49" charset="0"/>
              </a:rPr>
              <a:t> .</a:t>
            </a:r>
          </a:p>
          <a:p>
            <a:br>
              <a:rPr lang="en-US" sz="1400" b="0" dirty="0">
                <a:solidFill>
                  <a:srgbClr val="CCCCCC"/>
                </a:solidFill>
                <a:effectLst/>
                <a:highlight>
                  <a:srgbClr val="1F1F1F"/>
                </a:highlight>
                <a:latin typeface="Consolas" panose="020B0609020204030204" pitchFamily="49" charset="0"/>
              </a:rPr>
            </a:br>
            <a:r>
              <a:rPr lang="en-US" sz="1400" b="0" dirty="0" err="1">
                <a:solidFill>
                  <a:srgbClr val="569CD6"/>
                </a:solidFill>
                <a:effectLst/>
                <a:highlight>
                  <a:srgbClr val="1F1F1F"/>
                </a:highlight>
                <a:latin typeface="Consolas" panose="020B0609020204030204" pitchFamily="49" charset="0"/>
              </a:rPr>
              <a:t>me:</a:t>
            </a:r>
            <a:r>
              <a:rPr lang="en-US" sz="1400" b="0" dirty="0" err="1">
                <a:solidFill>
                  <a:srgbClr val="9CDCFE"/>
                </a:solidFill>
                <a:effectLst/>
                <a:highlight>
                  <a:srgbClr val="1F1F1F"/>
                </a:highlight>
                <a:latin typeface="Consolas" panose="020B0609020204030204" pitchFamily="49" charset="0"/>
              </a:rPr>
              <a:t>Tr</a:t>
            </a:r>
            <a:r>
              <a:rPr lang="en-US" sz="1400" b="0" dirty="0">
                <a:solidFill>
                  <a:srgbClr val="CCCCCC"/>
                </a:solidFill>
                <a:effectLst/>
                <a:highlight>
                  <a:srgbClr val="1F1F1F"/>
                </a:highlight>
                <a:latin typeface="Consolas" panose="020B0609020204030204" pitchFamily="49" charset="0"/>
              </a:rPr>
              <a:t> </a:t>
            </a:r>
            <a:r>
              <a:rPr lang="en-US" sz="1400" b="0" dirty="0">
                <a:solidFill>
                  <a:srgbClr val="C586C0"/>
                </a:solidFill>
                <a:effectLst/>
                <a:highlight>
                  <a:srgbClr val="1F1F1F"/>
                </a:highlight>
                <a:latin typeface="Consolas" panose="020B0609020204030204" pitchFamily="49" charset="0"/>
              </a:rPr>
              <a:t>a</a:t>
            </a:r>
            <a:r>
              <a:rPr lang="en-US" sz="1400" b="0" dirty="0">
                <a:solidFill>
                  <a:srgbClr val="CCCCCC"/>
                </a:solidFill>
                <a:effectLst/>
                <a:highlight>
                  <a:srgbClr val="1F1F1F"/>
                </a:highlight>
                <a:latin typeface="Consolas" panose="020B0609020204030204" pitchFamily="49" charset="0"/>
              </a:rPr>
              <a:t> </a:t>
            </a:r>
            <a:r>
              <a:rPr lang="en-US" sz="1400" b="0" dirty="0" err="1">
                <a:solidFill>
                  <a:srgbClr val="569CD6"/>
                </a:solidFill>
                <a:effectLst/>
                <a:highlight>
                  <a:srgbClr val="1F1F1F"/>
                </a:highlight>
                <a:latin typeface="Consolas" panose="020B0609020204030204" pitchFamily="49" charset="0"/>
              </a:rPr>
              <a:t>schema:</a:t>
            </a:r>
            <a:r>
              <a:rPr lang="en-US" sz="1400" b="0" dirty="0" err="1">
                <a:solidFill>
                  <a:srgbClr val="9CDCFE"/>
                </a:solidFill>
                <a:effectLst/>
                <a:highlight>
                  <a:srgbClr val="1F1F1F"/>
                </a:highlight>
                <a:latin typeface="Consolas" panose="020B0609020204030204" pitchFamily="49" charset="0"/>
              </a:rPr>
              <a:t>Occupation</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err="1">
                <a:solidFill>
                  <a:srgbClr val="569CD6"/>
                </a:solidFill>
                <a:effectLst/>
                <a:highlight>
                  <a:srgbClr val="1F1F1F"/>
                </a:highlight>
                <a:latin typeface="Consolas" panose="020B0609020204030204" pitchFamily="49" charset="0"/>
              </a:rPr>
              <a:t>rdfs:</a:t>
            </a:r>
            <a:r>
              <a:rPr lang="en-US" sz="1400" b="0" dirty="0" err="1">
                <a:solidFill>
                  <a:srgbClr val="9CDCFE"/>
                </a:solidFill>
                <a:effectLst/>
                <a:highlight>
                  <a:srgbClr val="1F1F1F"/>
                </a:highlight>
                <a:latin typeface="Consolas" panose="020B0609020204030204" pitchFamily="49" charset="0"/>
              </a:rPr>
              <a:t>label</a:t>
            </a:r>
            <a:r>
              <a:rPr lang="en-US" sz="1400" b="0" dirty="0">
                <a:solidFill>
                  <a:srgbClr val="CCCCCC"/>
                </a:solidFill>
                <a:effectLst/>
                <a:highlight>
                  <a:srgbClr val="1F1F1F"/>
                </a:highlight>
                <a:latin typeface="Consolas" panose="020B0609020204030204" pitchFamily="49" charset="0"/>
              </a:rPr>
              <a:t> </a:t>
            </a:r>
            <a:r>
              <a:rPr lang="en-US" sz="1400" b="0" dirty="0">
                <a:solidFill>
                  <a:srgbClr val="CE9178"/>
                </a:solidFill>
                <a:effectLst/>
                <a:highlight>
                  <a:srgbClr val="1F1F1F"/>
                </a:highlight>
                <a:latin typeface="Consolas" panose="020B0609020204030204" pitchFamily="49" charset="0"/>
              </a:rPr>
              <a:t>"Trainer"</a:t>
            </a:r>
            <a:r>
              <a:rPr lang="en-US" sz="1400" b="0" dirty="0">
                <a:solidFill>
                  <a:srgbClr val="CCCCCC"/>
                </a:solidFill>
                <a:effectLst/>
                <a:highlight>
                  <a:srgbClr val="1F1F1F"/>
                </a:highlight>
                <a:latin typeface="Consolas" panose="020B0609020204030204" pitchFamily="49" charset="0"/>
              </a:rPr>
              <a:t>@</a:t>
            </a:r>
            <a:r>
              <a:rPr lang="en-US" sz="1400" b="0" dirty="0" err="1">
                <a:solidFill>
                  <a:srgbClr val="4EC9B0"/>
                </a:solidFill>
                <a:effectLst/>
                <a:highlight>
                  <a:srgbClr val="1F1F1F"/>
                </a:highlight>
                <a:latin typeface="Consolas" panose="020B0609020204030204" pitchFamily="49" charset="0"/>
              </a:rPr>
              <a:t>nl</a:t>
            </a:r>
            <a:r>
              <a:rPr lang="en-US" sz="1400" b="0" dirty="0">
                <a:solidFill>
                  <a:srgbClr val="CCCCCC"/>
                </a:solidFill>
                <a:effectLst/>
                <a:highlight>
                  <a:srgbClr val="1F1F1F"/>
                </a:highlight>
                <a:latin typeface="Consolas" panose="020B0609020204030204" pitchFamily="49" charset="0"/>
              </a:rPr>
              <a:t>, </a:t>
            </a:r>
            <a:r>
              <a:rPr lang="en-US" sz="1400" b="0" dirty="0">
                <a:solidFill>
                  <a:srgbClr val="CE9178"/>
                </a:solidFill>
                <a:effectLst/>
                <a:highlight>
                  <a:srgbClr val="1F1F1F"/>
                </a:highlight>
                <a:latin typeface="Consolas" panose="020B0609020204030204" pitchFamily="49" charset="0"/>
              </a:rPr>
              <a:t>"</a:t>
            </a:r>
            <a:r>
              <a:rPr lang="en-US" sz="1400" b="0" dirty="0" err="1">
                <a:solidFill>
                  <a:srgbClr val="CE9178"/>
                </a:solidFill>
                <a:effectLst/>
                <a:highlight>
                  <a:srgbClr val="1F1F1F"/>
                </a:highlight>
                <a:latin typeface="Consolas" panose="020B0609020204030204" pitchFamily="49" charset="0"/>
              </a:rPr>
              <a:t>Trainer"</a:t>
            </a:r>
            <a:r>
              <a:rPr lang="en-US" sz="1400" b="0" dirty="0" err="1">
                <a:solidFill>
                  <a:srgbClr val="CCCCCC"/>
                </a:solidFill>
                <a:effectLst/>
                <a:highlight>
                  <a:srgbClr val="1F1F1F"/>
                </a:highlight>
                <a:latin typeface="Consolas" panose="020B0609020204030204" pitchFamily="49" charset="0"/>
              </a:rPr>
              <a:t>@</a:t>
            </a:r>
            <a:r>
              <a:rPr lang="en-US" sz="1400" b="0" dirty="0" err="1">
                <a:solidFill>
                  <a:srgbClr val="4EC9B0"/>
                </a:solidFill>
                <a:effectLst/>
                <a:highlight>
                  <a:srgbClr val="1F1F1F"/>
                </a:highlight>
                <a:latin typeface="Consolas" panose="020B0609020204030204" pitchFamily="49" charset="0"/>
              </a:rPr>
              <a:t>en</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err="1">
                <a:solidFill>
                  <a:srgbClr val="569CD6"/>
                </a:solidFill>
                <a:effectLst/>
                <a:highlight>
                  <a:srgbClr val="1F1F1F"/>
                </a:highlight>
                <a:latin typeface="Consolas" panose="020B0609020204030204" pitchFamily="49" charset="0"/>
              </a:rPr>
              <a:t>schema:</a:t>
            </a:r>
            <a:r>
              <a:rPr lang="en-US" sz="1400" b="0" dirty="0" err="1">
                <a:solidFill>
                  <a:srgbClr val="9CDCFE"/>
                </a:solidFill>
                <a:effectLst/>
                <a:highlight>
                  <a:srgbClr val="1F1F1F"/>
                </a:highlight>
                <a:latin typeface="Consolas" panose="020B0609020204030204" pitchFamily="49" charset="0"/>
              </a:rPr>
              <a:t>skills</a:t>
            </a:r>
            <a:r>
              <a:rPr lang="en-US" sz="1400" b="0" dirty="0">
                <a:solidFill>
                  <a:srgbClr val="CCCCCC"/>
                </a:solidFill>
                <a:effectLst/>
                <a:highlight>
                  <a:srgbClr val="1F1F1F"/>
                </a:highlight>
                <a:latin typeface="Consolas" panose="020B0609020204030204" pitchFamily="49" charset="0"/>
              </a:rPr>
              <a:t> </a:t>
            </a:r>
            <a:r>
              <a:rPr lang="en-US" sz="1400" b="0" dirty="0">
                <a:solidFill>
                  <a:srgbClr val="CE9178"/>
                </a:solidFill>
                <a:effectLst/>
                <a:highlight>
                  <a:srgbClr val="1F1F1F"/>
                </a:highlight>
                <a:latin typeface="Consolas" panose="020B0609020204030204" pitchFamily="49" charset="0"/>
              </a:rPr>
              <a:t>"LinkedData, Semantic Web"</a:t>
            </a:r>
            <a:r>
              <a:rPr lang="en-US" sz="1400" b="0" dirty="0">
                <a:solidFill>
                  <a:srgbClr val="CCCCCC"/>
                </a:solidFill>
                <a:effectLst/>
                <a:highlight>
                  <a:srgbClr val="1F1F1F"/>
                </a:highlight>
                <a:latin typeface="Consolas" panose="020B0609020204030204" pitchFamily="49" charset="0"/>
              </a:rPr>
              <a:t> .</a:t>
            </a:r>
          </a:p>
          <a:p>
            <a:br>
              <a:rPr lang="en-US" sz="1400" b="0" dirty="0">
                <a:solidFill>
                  <a:srgbClr val="CCCCCC"/>
                </a:solidFill>
                <a:effectLst/>
                <a:highlight>
                  <a:srgbClr val="1F1F1F"/>
                </a:highlight>
                <a:latin typeface="Consolas" panose="020B0609020204030204" pitchFamily="49" charset="0"/>
              </a:rPr>
            </a:br>
            <a:r>
              <a:rPr lang="en-US" sz="1400" b="0" dirty="0" err="1">
                <a:solidFill>
                  <a:srgbClr val="569CD6"/>
                </a:solidFill>
                <a:effectLst/>
                <a:highlight>
                  <a:srgbClr val="1F1F1F"/>
                </a:highlight>
                <a:latin typeface="Consolas" panose="020B0609020204030204" pitchFamily="49" charset="0"/>
              </a:rPr>
              <a:t>me:</a:t>
            </a:r>
            <a:r>
              <a:rPr lang="en-US" sz="1400" b="0" dirty="0" err="1">
                <a:solidFill>
                  <a:srgbClr val="9CDCFE"/>
                </a:solidFill>
                <a:effectLst/>
                <a:highlight>
                  <a:srgbClr val="1F1F1F"/>
                </a:highlight>
                <a:latin typeface="Consolas" panose="020B0609020204030204" pitchFamily="49" charset="0"/>
              </a:rPr>
              <a:t>CROW</a:t>
            </a:r>
            <a:r>
              <a:rPr lang="en-US" sz="1400" b="0" dirty="0">
                <a:solidFill>
                  <a:srgbClr val="CCCCCC"/>
                </a:solidFill>
                <a:effectLst/>
                <a:highlight>
                  <a:srgbClr val="1F1F1F"/>
                </a:highlight>
                <a:latin typeface="Consolas" panose="020B0609020204030204" pitchFamily="49" charset="0"/>
              </a:rPr>
              <a:t> </a:t>
            </a:r>
            <a:r>
              <a:rPr lang="en-US" sz="1400" b="0" dirty="0">
                <a:solidFill>
                  <a:srgbClr val="C586C0"/>
                </a:solidFill>
                <a:effectLst/>
                <a:highlight>
                  <a:srgbClr val="1F1F1F"/>
                </a:highlight>
                <a:latin typeface="Consolas" panose="020B0609020204030204" pitchFamily="49" charset="0"/>
              </a:rPr>
              <a:t>a</a:t>
            </a:r>
            <a:r>
              <a:rPr lang="en-US" sz="1400" b="0" dirty="0">
                <a:solidFill>
                  <a:srgbClr val="CCCCCC"/>
                </a:solidFill>
                <a:effectLst/>
                <a:highlight>
                  <a:srgbClr val="1F1F1F"/>
                </a:highlight>
                <a:latin typeface="Consolas" panose="020B0609020204030204" pitchFamily="49" charset="0"/>
              </a:rPr>
              <a:t> </a:t>
            </a:r>
            <a:r>
              <a:rPr lang="en-US" sz="1400" b="0" dirty="0" err="1">
                <a:solidFill>
                  <a:srgbClr val="569CD6"/>
                </a:solidFill>
                <a:effectLst/>
                <a:highlight>
                  <a:srgbClr val="1F1F1F"/>
                </a:highlight>
                <a:latin typeface="Consolas" panose="020B0609020204030204" pitchFamily="49" charset="0"/>
              </a:rPr>
              <a:t>schema:</a:t>
            </a:r>
            <a:r>
              <a:rPr lang="en-US" sz="1400" b="0" dirty="0" err="1">
                <a:solidFill>
                  <a:srgbClr val="9CDCFE"/>
                </a:solidFill>
                <a:effectLst/>
                <a:highlight>
                  <a:srgbClr val="1F1F1F"/>
                </a:highlight>
                <a:latin typeface="Consolas" panose="020B0609020204030204" pitchFamily="49" charset="0"/>
              </a:rPr>
              <a:t>Organization</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err="1">
                <a:solidFill>
                  <a:srgbClr val="569CD6"/>
                </a:solidFill>
                <a:effectLst/>
                <a:highlight>
                  <a:srgbClr val="1F1F1F"/>
                </a:highlight>
                <a:latin typeface="Consolas" panose="020B0609020204030204" pitchFamily="49" charset="0"/>
              </a:rPr>
              <a:t>rdfs:</a:t>
            </a:r>
            <a:r>
              <a:rPr lang="en-US" sz="1400" b="0" dirty="0" err="1">
                <a:solidFill>
                  <a:srgbClr val="9CDCFE"/>
                </a:solidFill>
                <a:effectLst/>
                <a:highlight>
                  <a:srgbClr val="1F1F1F"/>
                </a:highlight>
                <a:latin typeface="Consolas" panose="020B0609020204030204" pitchFamily="49" charset="0"/>
              </a:rPr>
              <a:t>label</a:t>
            </a:r>
            <a:r>
              <a:rPr lang="en-US" sz="1400" b="0" dirty="0">
                <a:solidFill>
                  <a:srgbClr val="CCCCCC"/>
                </a:solidFill>
                <a:effectLst/>
                <a:highlight>
                  <a:srgbClr val="1F1F1F"/>
                </a:highlight>
                <a:latin typeface="Consolas" panose="020B0609020204030204" pitchFamily="49" charset="0"/>
              </a:rPr>
              <a:t> </a:t>
            </a:r>
            <a:r>
              <a:rPr lang="en-US" sz="1400" b="0" dirty="0">
                <a:solidFill>
                  <a:srgbClr val="CE9178"/>
                </a:solidFill>
                <a:effectLst/>
                <a:highlight>
                  <a:srgbClr val="1F1F1F"/>
                </a:highlight>
                <a:latin typeface="Consolas" panose="020B0609020204030204" pitchFamily="49" charset="0"/>
              </a:rPr>
              <a:t>"</a:t>
            </a:r>
            <a:r>
              <a:rPr lang="en-US" sz="1400" b="0" dirty="0" err="1">
                <a:solidFill>
                  <a:srgbClr val="CE9178"/>
                </a:solidFill>
                <a:effectLst/>
                <a:highlight>
                  <a:srgbClr val="1F1F1F"/>
                </a:highlight>
                <a:latin typeface="Consolas" panose="020B0609020204030204" pitchFamily="49" charset="0"/>
              </a:rPr>
              <a:t>Kennisplatform</a:t>
            </a:r>
            <a:r>
              <a:rPr lang="en-US" sz="1400" b="0" dirty="0">
                <a:solidFill>
                  <a:srgbClr val="CE9178"/>
                </a:solidFill>
                <a:effectLst/>
                <a:highlight>
                  <a:srgbClr val="1F1F1F"/>
                </a:highlight>
                <a:latin typeface="Consolas" panose="020B0609020204030204" pitchFamily="49" charset="0"/>
              </a:rPr>
              <a:t> CROW"</a:t>
            </a:r>
            <a:r>
              <a:rPr lang="en-US" sz="1400" b="0" dirty="0">
                <a:solidFill>
                  <a:srgbClr val="CCCCCC"/>
                </a:solidFill>
                <a:effectLst/>
                <a:highlight>
                  <a:srgbClr val="1F1F1F"/>
                </a:highlight>
                <a:latin typeface="Consolas" panose="020B0609020204030204" pitchFamily="49" charset="0"/>
              </a:rPr>
              <a:t>@</a:t>
            </a:r>
            <a:r>
              <a:rPr lang="en-US" sz="1400" b="0" dirty="0" err="1">
                <a:solidFill>
                  <a:srgbClr val="4EC9B0"/>
                </a:solidFill>
                <a:effectLst/>
                <a:highlight>
                  <a:srgbClr val="1F1F1F"/>
                </a:highlight>
                <a:latin typeface="Consolas" panose="020B0609020204030204" pitchFamily="49" charset="0"/>
              </a:rPr>
              <a:t>nl</a:t>
            </a:r>
            <a:r>
              <a:rPr lang="en-US" sz="1400" b="0" dirty="0">
                <a:solidFill>
                  <a:srgbClr val="CCCCCC"/>
                </a:solidFill>
                <a:effectLst/>
                <a:highlight>
                  <a:srgbClr val="1F1F1F"/>
                </a:highlight>
                <a:latin typeface="Consolas" panose="020B0609020204030204" pitchFamily="49" charset="0"/>
              </a:rPr>
              <a:t>, </a:t>
            </a:r>
            <a:r>
              <a:rPr lang="en-US" sz="1400" b="0" dirty="0">
                <a:solidFill>
                  <a:srgbClr val="CE9178"/>
                </a:solidFill>
                <a:effectLst/>
                <a:highlight>
                  <a:srgbClr val="1F1F1F"/>
                </a:highlight>
                <a:latin typeface="Consolas" panose="020B0609020204030204" pitchFamily="49" charset="0"/>
              </a:rPr>
              <a:t>"Knowledge Platform </a:t>
            </a:r>
            <a:r>
              <a:rPr lang="en-US" sz="1400" b="0" dirty="0" err="1">
                <a:solidFill>
                  <a:srgbClr val="CE9178"/>
                </a:solidFill>
                <a:effectLst/>
                <a:highlight>
                  <a:srgbClr val="1F1F1F"/>
                </a:highlight>
                <a:latin typeface="Consolas" panose="020B0609020204030204" pitchFamily="49" charset="0"/>
              </a:rPr>
              <a:t>CROW"</a:t>
            </a:r>
            <a:r>
              <a:rPr lang="en-US" sz="1400" b="0" dirty="0" err="1">
                <a:solidFill>
                  <a:srgbClr val="CCCCCC"/>
                </a:solidFill>
                <a:effectLst/>
                <a:highlight>
                  <a:srgbClr val="1F1F1F"/>
                </a:highlight>
                <a:latin typeface="Consolas" panose="020B0609020204030204" pitchFamily="49" charset="0"/>
              </a:rPr>
              <a:t>@</a:t>
            </a:r>
            <a:r>
              <a:rPr lang="en-US" sz="1400" b="0" dirty="0" err="1">
                <a:solidFill>
                  <a:srgbClr val="4EC9B0"/>
                </a:solidFill>
                <a:effectLst/>
                <a:highlight>
                  <a:srgbClr val="1F1F1F"/>
                </a:highlight>
                <a:latin typeface="Consolas" panose="020B0609020204030204" pitchFamily="49" charset="0"/>
              </a:rPr>
              <a:t>en</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err="1">
                <a:solidFill>
                  <a:srgbClr val="569CD6"/>
                </a:solidFill>
                <a:effectLst/>
                <a:highlight>
                  <a:srgbClr val="1F1F1F"/>
                </a:highlight>
                <a:latin typeface="Consolas" panose="020B0609020204030204" pitchFamily="49" charset="0"/>
              </a:rPr>
              <a:t>schema:</a:t>
            </a:r>
            <a:r>
              <a:rPr lang="en-US" sz="1400" b="0" dirty="0" err="1">
                <a:solidFill>
                  <a:srgbClr val="9CDCFE"/>
                </a:solidFill>
                <a:effectLst/>
                <a:highlight>
                  <a:srgbClr val="1F1F1F"/>
                </a:highlight>
                <a:latin typeface="Consolas" panose="020B0609020204030204" pitchFamily="49" charset="0"/>
              </a:rPr>
              <a:t>foundingDate</a:t>
            </a:r>
            <a:r>
              <a:rPr lang="en-US" sz="1400" b="0" dirty="0">
                <a:solidFill>
                  <a:srgbClr val="CCCCCC"/>
                </a:solidFill>
                <a:effectLst/>
                <a:highlight>
                  <a:srgbClr val="1F1F1F"/>
                </a:highlight>
                <a:latin typeface="Consolas" panose="020B0609020204030204" pitchFamily="49" charset="0"/>
              </a:rPr>
              <a:t> </a:t>
            </a:r>
            <a:r>
              <a:rPr lang="en-US" sz="1400" b="0" dirty="0">
                <a:solidFill>
                  <a:srgbClr val="CE9178"/>
                </a:solidFill>
                <a:effectLst/>
                <a:highlight>
                  <a:srgbClr val="1F1F1F"/>
                </a:highlight>
                <a:latin typeface="Consolas" panose="020B0609020204030204" pitchFamily="49" charset="0"/>
              </a:rPr>
              <a:t>"1987-04-21"</a:t>
            </a:r>
            <a:r>
              <a:rPr lang="en-US" sz="1400" b="0" dirty="0">
                <a:solidFill>
                  <a:srgbClr val="CCCCCC"/>
                </a:solidFill>
                <a:effectLst/>
                <a:highlight>
                  <a:srgbClr val="1F1F1F"/>
                </a:highlight>
                <a:latin typeface="Consolas" panose="020B0609020204030204" pitchFamily="49" charset="0"/>
              </a:rPr>
              <a:t>^^</a:t>
            </a:r>
            <a:r>
              <a:rPr lang="en-US" sz="1400" b="0" dirty="0" err="1">
                <a:solidFill>
                  <a:srgbClr val="569CD6"/>
                </a:solidFill>
                <a:effectLst/>
                <a:highlight>
                  <a:srgbClr val="1F1F1F"/>
                </a:highlight>
                <a:latin typeface="Consolas" panose="020B0609020204030204" pitchFamily="49" charset="0"/>
              </a:rPr>
              <a:t>xsd:</a:t>
            </a:r>
            <a:r>
              <a:rPr lang="en-US" sz="1400" b="0" dirty="0" err="1">
                <a:solidFill>
                  <a:srgbClr val="9CDCFE"/>
                </a:solidFill>
                <a:effectLst/>
                <a:highlight>
                  <a:srgbClr val="1F1F1F"/>
                </a:highlight>
                <a:latin typeface="Consolas" panose="020B0609020204030204" pitchFamily="49" charset="0"/>
              </a:rPr>
              <a:t>date</a:t>
            </a:r>
            <a:r>
              <a:rPr lang="en-US" sz="1400" b="0" dirty="0">
                <a:solidFill>
                  <a:srgbClr val="CCCCCC"/>
                </a:solidFill>
                <a:effectLst/>
                <a:highlight>
                  <a:srgbClr val="1F1F1F"/>
                </a:highlight>
                <a:latin typeface="Consolas" panose="020B0609020204030204" pitchFamily="49" charset="0"/>
              </a:rPr>
              <a:t> .</a:t>
            </a:r>
          </a:p>
          <a:p>
            <a:br>
              <a:rPr lang="en-US" sz="1400" b="0" dirty="0">
                <a:solidFill>
                  <a:srgbClr val="CCCCCC"/>
                </a:solidFill>
                <a:effectLst/>
                <a:highlight>
                  <a:srgbClr val="1F1F1F"/>
                </a:highlight>
                <a:latin typeface="Consolas" panose="020B0609020204030204" pitchFamily="49" charset="0"/>
              </a:rPr>
            </a:br>
            <a:r>
              <a:rPr lang="en-US" sz="1400" b="0" dirty="0">
                <a:solidFill>
                  <a:srgbClr val="569CD6"/>
                </a:solidFill>
                <a:effectLst/>
                <a:highlight>
                  <a:srgbClr val="1F1F1F"/>
                </a:highlight>
                <a:latin typeface="Consolas" panose="020B0609020204030204" pitchFamily="49" charset="0"/>
              </a:rPr>
              <a:t>me:</a:t>
            </a:r>
            <a:r>
              <a:rPr lang="en-US" sz="1400" b="0" dirty="0">
                <a:solidFill>
                  <a:srgbClr val="9CDCFE"/>
                </a:solidFill>
                <a:effectLst/>
                <a:highlight>
                  <a:srgbClr val="1F1F1F"/>
                </a:highlight>
                <a:latin typeface="Consolas" panose="020B0609020204030204" pitchFamily="49" charset="0"/>
              </a:rPr>
              <a:t>zp243x</a:t>
            </a:r>
            <a:r>
              <a:rPr lang="en-US" sz="1400" b="0" dirty="0">
                <a:solidFill>
                  <a:srgbClr val="CCCCCC"/>
                </a:solidFill>
                <a:effectLst/>
                <a:highlight>
                  <a:srgbClr val="1F1F1F"/>
                </a:highlight>
                <a:latin typeface="Consolas" panose="020B0609020204030204" pitchFamily="49" charset="0"/>
              </a:rPr>
              <a:t> </a:t>
            </a:r>
            <a:r>
              <a:rPr lang="en-US" sz="1400" b="0" dirty="0">
                <a:solidFill>
                  <a:srgbClr val="C586C0"/>
                </a:solidFill>
                <a:effectLst/>
                <a:highlight>
                  <a:srgbClr val="1F1F1F"/>
                </a:highlight>
                <a:latin typeface="Consolas" panose="020B0609020204030204" pitchFamily="49" charset="0"/>
              </a:rPr>
              <a:t>a</a:t>
            </a:r>
            <a:r>
              <a:rPr lang="en-US" sz="1400" b="0" dirty="0">
                <a:solidFill>
                  <a:srgbClr val="CCCCCC"/>
                </a:solidFill>
                <a:effectLst/>
                <a:highlight>
                  <a:srgbClr val="1F1F1F"/>
                </a:highlight>
                <a:latin typeface="Consolas" panose="020B0609020204030204" pitchFamily="49" charset="0"/>
              </a:rPr>
              <a:t> </a:t>
            </a:r>
            <a:r>
              <a:rPr lang="en-US" sz="1400" b="0" dirty="0" err="1">
                <a:solidFill>
                  <a:srgbClr val="569CD6"/>
                </a:solidFill>
                <a:effectLst/>
                <a:highlight>
                  <a:srgbClr val="1F1F1F"/>
                </a:highlight>
                <a:latin typeface="Consolas" panose="020B0609020204030204" pitchFamily="49" charset="0"/>
              </a:rPr>
              <a:t>schema:</a:t>
            </a:r>
            <a:r>
              <a:rPr lang="en-US" sz="1400" b="0" dirty="0" err="1">
                <a:solidFill>
                  <a:srgbClr val="9CDCFE"/>
                </a:solidFill>
                <a:effectLst/>
                <a:highlight>
                  <a:srgbClr val="1F1F1F"/>
                </a:highlight>
                <a:latin typeface="Consolas" panose="020B0609020204030204" pitchFamily="49" charset="0"/>
              </a:rPr>
              <a:t>Car</a:t>
            </a:r>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nen2660:</a:t>
            </a:r>
            <a:r>
              <a:rPr lang="en-US" sz="1400" b="0" dirty="0">
                <a:solidFill>
                  <a:srgbClr val="9CDCFE"/>
                </a:solidFill>
                <a:effectLst/>
                <a:highlight>
                  <a:srgbClr val="1F1F1F"/>
                </a:highlight>
                <a:latin typeface="Consolas" panose="020B0609020204030204" pitchFamily="49" charset="0"/>
              </a:rPr>
              <a:t>PhysicalObject</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err="1">
                <a:solidFill>
                  <a:srgbClr val="569CD6"/>
                </a:solidFill>
                <a:effectLst/>
                <a:highlight>
                  <a:srgbClr val="1F1F1F"/>
                </a:highlight>
                <a:latin typeface="Consolas" panose="020B0609020204030204" pitchFamily="49" charset="0"/>
              </a:rPr>
              <a:t>rdfs:</a:t>
            </a:r>
            <a:r>
              <a:rPr lang="en-US" sz="1400" b="0" dirty="0" err="1">
                <a:solidFill>
                  <a:srgbClr val="9CDCFE"/>
                </a:solidFill>
                <a:effectLst/>
                <a:highlight>
                  <a:srgbClr val="1F1F1F"/>
                </a:highlight>
                <a:latin typeface="Consolas" panose="020B0609020204030204" pitchFamily="49" charset="0"/>
              </a:rPr>
              <a:t>label</a:t>
            </a:r>
            <a:r>
              <a:rPr lang="en-US" sz="1400" b="0" dirty="0">
                <a:solidFill>
                  <a:srgbClr val="CCCCCC"/>
                </a:solidFill>
                <a:effectLst/>
                <a:highlight>
                  <a:srgbClr val="1F1F1F"/>
                </a:highlight>
                <a:latin typeface="Consolas" panose="020B0609020204030204" pitchFamily="49" charset="0"/>
              </a:rPr>
              <a:t> </a:t>
            </a:r>
            <a:r>
              <a:rPr lang="en-US" sz="1400" b="0" dirty="0">
                <a:solidFill>
                  <a:srgbClr val="CE9178"/>
                </a:solidFill>
                <a:effectLst/>
                <a:highlight>
                  <a:srgbClr val="1F1F1F"/>
                </a:highlight>
                <a:latin typeface="Consolas" panose="020B0609020204030204" pitchFamily="49" charset="0"/>
              </a:rPr>
              <a:t>"</a:t>
            </a:r>
            <a:r>
              <a:rPr lang="en-US" sz="1400" b="0" dirty="0" err="1">
                <a:solidFill>
                  <a:srgbClr val="CE9178"/>
                </a:solidFill>
                <a:effectLst/>
                <a:highlight>
                  <a:srgbClr val="1F1F1F"/>
                </a:highlight>
                <a:latin typeface="Consolas" panose="020B0609020204030204" pitchFamily="49" charset="0"/>
              </a:rPr>
              <a:t>Mijn</a:t>
            </a:r>
            <a:r>
              <a:rPr lang="en-US" sz="1400" b="0" dirty="0">
                <a:solidFill>
                  <a:srgbClr val="CE9178"/>
                </a:solidFill>
                <a:effectLst/>
                <a:highlight>
                  <a:srgbClr val="1F1F1F"/>
                </a:highlight>
                <a:latin typeface="Consolas" panose="020B0609020204030204" pitchFamily="49" charset="0"/>
              </a:rPr>
              <a:t> Mazda 6"</a:t>
            </a:r>
            <a:r>
              <a:rPr lang="en-US" sz="1400" b="0" dirty="0">
                <a:solidFill>
                  <a:srgbClr val="CCCCCC"/>
                </a:solidFill>
                <a:effectLst/>
                <a:highlight>
                  <a:srgbClr val="1F1F1F"/>
                </a:highlight>
                <a:latin typeface="Consolas" panose="020B0609020204030204" pitchFamily="49" charset="0"/>
              </a:rPr>
              <a:t>@</a:t>
            </a:r>
            <a:r>
              <a:rPr lang="en-US" sz="1400" b="0" dirty="0">
                <a:solidFill>
                  <a:srgbClr val="4EC9B0"/>
                </a:solidFill>
                <a:effectLst/>
                <a:highlight>
                  <a:srgbClr val="1F1F1F"/>
                </a:highlight>
                <a:latin typeface="Consolas" panose="020B0609020204030204" pitchFamily="49" charset="0"/>
              </a:rPr>
              <a:t>nl</a:t>
            </a:r>
            <a:r>
              <a:rPr lang="en-US" sz="1400" b="0" dirty="0">
                <a:solidFill>
                  <a:srgbClr val="CCCCCC"/>
                </a:solidFill>
                <a:effectLst/>
                <a:highlight>
                  <a:srgbClr val="1F1F1F"/>
                </a:highlight>
                <a:latin typeface="Consolas" panose="020B0609020204030204" pitchFamily="49" charset="0"/>
              </a:rPr>
              <a:t>, </a:t>
            </a:r>
            <a:r>
              <a:rPr lang="en-US" sz="1400" b="0" dirty="0">
                <a:solidFill>
                  <a:srgbClr val="CE9178"/>
                </a:solidFill>
                <a:effectLst/>
                <a:highlight>
                  <a:srgbClr val="1F1F1F"/>
                </a:highlight>
                <a:latin typeface="Consolas" panose="020B0609020204030204" pitchFamily="49" charset="0"/>
              </a:rPr>
              <a:t>"My Mazda 6"</a:t>
            </a:r>
            <a:r>
              <a:rPr lang="en-US" sz="1400" b="0" dirty="0">
                <a:solidFill>
                  <a:srgbClr val="CCCCCC"/>
                </a:solidFill>
                <a:effectLst/>
                <a:highlight>
                  <a:srgbClr val="1F1F1F"/>
                </a:highlight>
                <a:latin typeface="Consolas" panose="020B0609020204030204" pitchFamily="49" charset="0"/>
              </a:rPr>
              <a:t>@</a:t>
            </a:r>
            <a:r>
              <a:rPr lang="en-US" sz="1400" b="0" dirty="0">
                <a:solidFill>
                  <a:srgbClr val="4EC9B0"/>
                </a:solidFill>
                <a:effectLst/>
                <a:highlight>
                  <a:srgbClr val="1F1F1F"/>
                </a:highlight>
                <a:latin typeface="Consolas" panose="020B0609020204030204" pitchFamily="49" charset="0"/>
              </a:rPr>
              <a:t>en</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nen2660:</a:t>
            </a:r>
            <a:r>
              <a:rPr lang="en-US" sz="1400" b="0" dirty="0">
                <a:solidFill>
                  <a:srgbClr val="9CDCFE"/>
                </a:solidFill>
                <a:effectLst/>
                <a:highlight>
                  <a:srgbClr val="1F1F1F"/>
                </a:highlight>
                <a:latin typeface="Consolas" panose="020B0609020204030204" pitchFamily="49" charset="0"/>
              </a:rPr>
              <a:t>hasPart</a:t>
            </a:r>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me:</a:t>
            </a:r>
            <a:r>
              <a:rPr lang="en-US" sz="1400" b="0" dirty="0">
                <a:solidFill>
                  <a:srgbClr val="9CDCFE"/>
                </a:solidFill>
                <a:effectLst/>
                <a:highlight>
                  <a:srgbClr val="1F1F1F"/>
                </a:highlight>
                <a:latin typeface="Consolas" panose="020B0609020204030204" pitchFamily="49" charset="0"/>
              </a:rPr>
              <a:t>zp243_motor</a:t>
            </a:r>
            <a:r>
              <a:rPr lang="en-US" sz="1400" b="0" dirty="0">
                <a:solidFill>
                  <a:srgbClr val="CCCCCC"/>
                </a:solidFill>
                <a:effectLst/>
                <a:highlight>
                  <a:srgbClr val="1F1F1F"/>
                </a:highlight>
                <a:latin typeface="Consolas" panose="020B0609020204030204" pitchFamily="49" charset="0"/>
              </a:rPr>
              <a:t> .</a:t>
            </a:r>
          </a:p>
          <a:p>
            <a:br>
              <a:rPr lang="en-US" sz="1400" b="0" dirty="0">
                <a:solidFill>
                  <a:srgbClr val="CCCCCC"/>
                </a:solidFill>
                <a:effectLst/>
                <a:highlight>
                  <a:srgbClr val="1F1F1F"/>
                </a:highlight>
                <a:latin typeface="Consolas" panose="020B0609020204030204" pitchFamily="49" charset="0"/>
              </a:rPr>
            </a:br>
            <a:r>
              <a:rPr lang="en-US" sz="1400" b="0" dirty="0">
                <a:solidFill>
                  <a:srgbClr val="569CD6"/>
                </a:solidFill>
                <a:effectLst/>
                <a:highlight>
                  <a:srgbClr val="1F1F1F"/>
                </a:highlight>
                <a:latin typeface="Consolas" panose="020B0609020204030204" pitchFamily="49" charset="0"/>
              </a:rPr>
              <a:t>me:</a:t>
            </a:r>
            <a:r>
              <a:rPr lang="en-US" sz="1400" b="0" dirty="0">
                <a:solidFill>
                  <a:srgbClr val="9CDCFE"/>
                </a:solidFill>
                <a:effectLst/>
                <a:highlight>
                  <a:srgbClr val="1F1F1F"/>
                </a:highlight>
                <a:latin typeface="Consolas" panose="020B0609020204030204" pitchFamily="49" charset="0"/>
              </a:rPr>
              <a:t>zp243_motor</a:t>
            </a:r>
            <a:r>
              <a:rPr lang="en-US" sz="1400" b="0" dirty="0">
                <a:solidFill>
                  <a:srgbClr val="CCCCCC"/>
                </a:solidFill>
                <a:effectLst/>
                <a:highlight>
                  <a:srgbClr val="1F1F1F"/>
                </a:highlight>
                <a:latin typeface="Consolas" panose="020B0609020204030204" pitchFamily="49" charset="0"/>
              </a:rPr>
              <a:t> </a:t>
            </a:r>
            <a:r>
              <a:rPr lang="en-US" sz="1400" b="0" dirty="0">
                <a:solidFill>
                  <a:srgbClr val="C586C0"/>
                </a:solidFill>
                <a:effectLst/>
                <a:highlight>
                  <a:srgbClr val="1F1F1F"/>
                </a:highlight>
                <a:latin typeface="Consolas" panose="020B0609020204030204" pitchFamily="49" charset="0"/>
              </a:rPr>
              <a:t>a</a:t>
            </a:r>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nen2660:</a:t>
            </a:r>
            <a:r>
              <a:rPr lang="en-US" sz="1400" b="0" dirty="0">
                <a:solidFill>
                  <a:srgbClr val="9CDCFE"/>
                </a:solidFill>
                <a:effectLst/>
                <a:highlight>
                  <a:srgbClr val="1F1F1F"/>
                </a:highlight>
                <a:latin typeface="Consolas" panose="020B0609020204030204" pitchFamily="49" charset="0"/>
              </a:rPr>
              <a:t>PhysicalObject</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err="1">
                <a:solidFill>
                  <a:srgbClr val="569CD6"/>
                </a:solidFill>
                <a:effectLst/>
                <a:highlight>
                  <a:srgbClr val="1F1F1F"/>
                </a:highlight>
                <a:latin typeface="Consolas" panose="020B0609020204030204" pitchFamily="49" charset="0"/>
              </a:rPr>
              <a:t>rdfs:</a:t>
            </a:r>
            <a:r>
              <a:rPr lang="en-US" sz="1400" b="0" dirty="0" err="1">
                <a:solidFill>
                  <a:srgbClr val="9CDCFE"/>
                </a:solidFill>
                <a:effectLst/>
                <a:highlight>
                  <a:srgbClr val="1F1F1F"/>
                </a:highlight>
                <a:latin typeface="Consolas" panose="020B0609020204030204" pitchFamily="49" charset="0"/>
              </a:rPr>
              <a:t>label</a:t>
            </a:r>
            <a:r>
              <a:rPr lang="en-US" sz="1400" b="0" dirty="0">
                <a:solidFill>
                  <a:srgbClr val="CCCCCC"/>
                </a:solidFill>
                <a:effectLst/>
                <a:highlight>
                  <a:srgbClr val="1F1F1F"/>
                </a:highlight>
                <a:latin typeface="Consolas" panose="020B0609020204030204" pitchFamily="49" charset="0"/>
              </a:rPr>
              <a:t> </a:t>
            </a:r>
            <a:r>
              <a:rPr lang="en-US" sz="1400" b="0" dirty="0">
                <a:solidFill>
                  <a:srgbClr val="CE9178"/>
                </a:solidFill>
                <a:effectLst/>
                <a:highlight>
                  <a:srgbClr val="1F1F1F"/>
                </a:highlight>
                <a:latin typeface="Consolas" panose="020B0609020204030204" pitchFamily="49" charset="0"/>
              </a:rPr>
              <a:t>"2.0 </a:t>
            </a:r>
            <a:r>
              <a:rPr lang="en-US" sz="1400" b="0" dirty="0" err="1">
                <a:solidFill>
                  <a:srgbClr val="CE9178"/>
                </a:solidFill>
                <a:effectLst/>
                <a:highlight>
                  <a:srgbClr val="1F1F1F"/>
                </a:highlight>
                <a:latin typeface="Consolas" panose="020B0609020204030204" pitchFamily="49" charset="0"/>
              </a:rPr>
              <a:t>Sky-Active"</a:t>
            </a:r>
            <a:r>
              <a:rPr lang="en-US" sz="1400" b="0" dirty="0" err="1">
                <a:solidFill>
                  <a:srgbClr val="CCCCCC"/>
                </a:solidFill>
                <a:effectLst/>
                <a:highlight>
                  <a:srgbClr val="1F1F1F"/>
                </a:highlight>
                <a:latin typeface="Consolas" panose="020B0609020204030204" pitchFamily="49" charset="0"/>
              </a:rPr>
              <a:t>@</a:t>
            </a:r>
            <a:r>
              <a:rPr lang="en-US" sz="1400" b="0" dirty="0" err="1">
                <a:solidFill>
                  <a:srgbClr val="4EC9B0"/>
                </a:solidFill>
                <a:effectLst/>
                <a:highlight>
                  <a:srgbClr val="1F1F1F"/>
                </a:highlight>
                <a:latin typeface="Consolas" panose="020B0609020204030204" pitchFamily="49" charset="0"/>
              </a:rPr>
              <a:t>en</a:t>
            </a:r>
            <a:r>
              <a:rPr lang="en-US" sz="1400" b="0" dirty="0">
                <a:solidFill>
                  <a:srgbClr val="CCCCCC"/>
                </a:solidFill>
                <a:effectLst/>
                <a:highlight>
                  <a:srgbClr val="1F1F1F"/>
                </a:highlight>
                <a:latin typeface="Consolas" panose="020B0609020204030204" pitchFamily="49" charset="0"/>
              </a:rPr>
              <a:t> .</a:t>
            </a:r>
          </a:p>
          <a:p>
            <a:br>
              <a:rPr lang="en-US" sz="1400" b="0" dirty="0">
                <a:solidFill>
                  <a:srgbClr val="CCCCCC"/>
                </a:solidFill>
                <a:effectLst/>
                <a:highlight>
                  <a:srgbClr val="1F1F1F"/>
                </a:highlight>
                <a:latin typeface="Consolas" panose="020B0609020204030204" pitchFamily="49" charset="0"/>
              </a:rPr>
            </a:br>
            <a:endParaRPr lang="en-US" sz="1400" b="0" dirty="0">
              <a:solidFill>
                <a:srgbClr val="CCCCCC"/>
              </a:solidFill>
              <a:effectLst/>
              <a:highlight>
                <a:srgbClr val="1F1F1F"/>
              </a:highlight>
              <a:latin typeface="Consolas" panose="020B0609020204030204" pitchFamily="49" charset="0"/>
            </a:endParaRPr>
          </a:p>
        </p:txBody>
      </p:sp>
      <p:sp>
        <p:nvSpPr>
          <p:cNvPr id="13" name="TextBox 12">
            <a:extLst>
              <a:ext uri="{FF2B5EF4-FFF2-40B4-BE49-F238E27FC236}">
                <a16:creationId xmlns:a16="http://schemas.microsoft.com/office/drawing/2014/main" id="{B579C8BF-C703-49AE-CBF2-134904BCA4EA}"/>
              </a:ext>
            </a:extLst>
          </p:cNvPr>
          <p:cNvSpPr txBox="1"/>
          <p:nvPr/>
        </p:nvSpPr>
        <p:spPr>
          <a:xfrm>
            <a:off x="7946065" y="5982218"/>
            <a:ext cx="6096000" cy="369332"/>
          </a:xfrm>
          <a:prstGeom prst="rect">
            <a:avLst/>
          </a:prstGeom>
          <a:noFill/>
        </p:spPr>
        <p:txBody>
          <a:bodyPr wrap="square">
            <a:spAutoFit/>
          </a:bodyPr>
          <a:lstStyle/>
          <a:p>
            <a:r>
              <a:rPr lang="en-US" dirty="0">
                <a:hlinkClick r:id="rId3"/>
              </a:rPr>
              <a:t>https://issemantic.net/rdf-converter</a:t>
            </a:r>
            <a:r>
              <a:rPr lang="en-US" dirty="0"/>
              <a:t> </a:t>
            </a:r>
          </a:p>
        </p:txBody>
      </p:sp>
    </p:spTree>
    <p:extLst>
      <p:ext uri="{BB962C8B-B14F-4D97-AF65-F5344CB8AC3E}">
        <p14:creationId xmlns:p14="http://schemas.microsoft.com/office/powerpoint/2010/main" val="2858022230"/>
      </p:ext>
    </p:extLst>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afbeelding 6">
            <a:extLst>
              <a:ext uri="{FF2B5EF4-FFF2-40B4-BE49-F238E27FC236}">
                <a16:creationId xmlns:a16="http://schemas.microsoft.com/office/drawing/2014/main" id="{19D0973F-894B-B41B-0709-071D4CA17A9E}"/>
              </a:ext>
            </a:extLst>
          </p:cNvPr>
          <p:cNvPicPr>
            <a:picLocks noGrp="1" noChangeAspect="1"/>
          </p:cNvPicPr>
          <p:nvPr>
            <p:ph type="pic" sz="quarter" idx="12"/>
          </p:nvPr>
        </p:nvPicPr>
        <p:blipFill>
          <a:blip r:embed="rId2">
            <a:alphaModFix amt="50000"/>
          </a:blip>
          <a:srcRect t="24375" b="24375"/>
          <a:stretch/>
        </p:blipFill>
        <p:spPr>
          <a:xfrm>
            <a:off x="0" y="609600"/>
            <a:ext cx="12192000" cy="6248400"/>
          </a:xfrm>
        </p:spPr>
      </p:pic>
      <p:sp>
        <p:nvSpPr>
          <p:cNvPr id="3" name="Titel 2">
            <a:extLst>
              <a:ext uri="{FF2B5EF4-FFF2-40B4-BE49-F238E27FC236}">
                <a16:creationId xmlns:a16="http://schemas.microsoft.com/office/drawing/2014/main" id="{7DBAF6CA-1B60-9CE6-5C2E-18D1B98A1E07}"/>
              </a:ext>
            </a:extLst>
          </p:cNvPr>
          <p:cNvSpPr>
            <a:spLocks noGrp="1"/>
          </p:cNvSpPr>
          <p:nvPr>
            <p:ph type="title"/>
          </p:nvPr>
        </p:nvSpPr>
        <p:spPr/>
        <p:txBody>
          <a:bodyPr/>
          <a:lstStyle/>
          <a:p>
            <a:r>
              <a:rPr lang="en-GB" dirty="0"/>
              <a:t>LinkedData: hoe </a:t>
            </a:r>
            <a:r>
              <a:rPr lang="en-GB" dirty="0" err="1"/>
              <a:t>maak</a:t>
            </a:r>
            <a:r>
              <a:rPr lang="en-GB" dirty="0"/>
              <a:t> je het</a:t>
            </a:r>
          </a:p>
        </p:txBody>
      </p:sp>
      <p:sp>
        <p:nvSpPr>
          <p:cNvPr id="4" name="Tijdelijke aanduiding voor voettekst 3">
            <a:extLst>
              <a:ext uri="{FF2B5EF4-FFF2-40B4-BE49-F238E27FC236}">
                <a16:creationId xmlns:a16="http://schemas.microsoft.com/office/drawing/2014/main" id="{7CFBB237-DDC7-1FC2-CBC4-2413119CF82F}"/>
              </a:ext>
            </a:extLst>
          </p:cNvPr>
          <p:cNvSpPr>
            <a:spLocks noGrp="1"/>
          </p:cNvSpPr>
          <p:nvPr>
            <p:ph type="ftr"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latin typeface="Calibri" panose="020F0502020204030204"/>
              </a:rPr>
              <a:t>Hoe </a:t>
            </a:r>
            <a:r>
              <a:rPr lang="en-GB" dirty="0" err="1">
                <a:solidFill>
                  <a:srgbClr val="000000"/>
                </a:solidFill>
                <a:latin typeface="Calibri" panose="020F0502020204030204"/>
              </a:rPr>
              <a:t>maak</a:t>
            </a:r>
            <a:r>
              <a:rPr lang="en-GB" dirty="0">
                <a:solidFill>
                  <a:srgbClr val="000000"/>
                </a:solidFill>
                <a:latin typeface="Calibri" panose="020F0502020204030204"/>
              </a:rPr>
              <a:t> je het</a:t>
            </a:r>
            <a:endParaRPr kumimoji="0" lang="en-GB"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 name="Tijdelijke aanduiding voor dianummer 4">
            <a:extLst>
              <a:ext uri="{FF2B5EF4-FFF2-40B4-BE49-F238E27FC236}">
                <a16:creationId xmlns:a16="http://schemas.microsoft.com/office/drawing/2014/main" id="{4FEAB5F9-BCC7-F917-6512-21A38C50478D}"/>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3A6336-350C-4645-91C3-F74B6FAA3687}" type="slidenum">
              <a:rPr kumimoji="0" lang="en-GB" sz="10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a:t>
            </a:fld>
            <a:endParaRPr kumimoji="0" lang="en-GB"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 name="Tijdelijke aanduiding voor tekst 6">
            <a:extLst>
              <a:ext uri="{FF2B5EF4-FFF2-40B4-BE49-F238E27FC236}">
                <a16:creationId xmlns:a16="http://schemas.microsoft.com/office/drawing/2014/main" id="{8CE54F12-FBC1-DD40-E81D-3E652512330F}"/>
              </a:ext>
            </a:extLst>
          </p:cNvPr>
          <p:cNvSpPr txBox="1">
            <a:spLocks/>
          </p:cNvSpPr>
          <p:nvPr/>
        </p:nvSpPr>
        <p:spPr>
          <a:xfrm>
            <a:off x="874713" y="1962150"/>
            <a:ext cx="10905807" cy="60325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sz="24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1800" b="0" kern="1200">
                <a:solidFill>
                  <a:schemeClr val="tx1"/>
                </a:solidFill>
                <a:latin typeface="+mn-lt"/>
                <a:ea typeface="+mn-ea"/>
                <a:cs typeface="+mn-cs"/>
              </a:defRPr>
            </a:lvl2pPr>
            <a:lvl3pPr marL="0" indent="0" algn="l" defTabSz="914400" rtl="0" eaLnBrk="1" latinLnBrk="0" hangingPunct="1">
              <a:lnSpc>
                <a:spcPct val="100000"/>
              </a:lnSpc>
              <a:spcBef>
                <a:spcPts val="1400"/>
              </a:spcBef>
              <a:spcAft>
                <a:spcPts val="0"/>
              </a:spcAft>
              <a:buFont typeface="Arial" panose="020B0604020202020204" pitchFamily="34" charset="0"/>
              <a:buNone/>
              <a:defRPr sz="1600" b="0" kern="1200">
                <a:solidFill>
                  <a:schemeClr val="tx1"/>
                </a:solidFill>
                <a:latin typeface="+mn-lt"/>
                <a:ea typeface="+mn-ea"/>
                <a:cs typeface="+mn-cs"/>
              </a:defRPr>
            </a:lvl3pPr>
            <a:lvl4pPr marL="144000" indent="-144000" algn="l" defTabSz="914400" rtl="0" eaLnBrk="1" latinLnBrk="0" hangingPunct="1">
              <a:lnSpc>
                <a:spcPct val="100000"/>
              </a:lnSpc>
              <a:spcBef>
                <a:spcPts val="800"/>
              </a:spcBef>
              <a:spcAft>
                <a:spcPts val="0"/>
              </a:spcAft>
              <a:buFont typeface="Arial" panose="020B0604020202020204" pitchFamily="34" charset="0"/>
              <a:buChar char="•"/>
              <a:defRPr sz="1600" b="0" kern="1200">
                <a:solidFill>
                  <a:schemeClr val="tx1"/>
                </a:solidFill>
                <a:latin typeface="+mn-lt"/>
                <a:ea typeface="+mn-ea"/>
                <a:cs typeface="+mn-cs"/>
              </a:defRPr>
            </a:lvl4pPr>
            <a:lvl5pPr marL="288000" indent="-144000" algn="l" defTabSz="914400" rtl="0" eaLnBrk="1" latinLnBrk="0" hangingPunct="1">
              <a:lnSpc>
                <a:spcPct val="100000"/>
              </a:lnSpc>
              <a:spcBef>
                <a:spcPts val="0"/>
              </a:spcBef>
              <a:spcAft>
                <a:spcPts val="0"/>
              </a:spcAft>
              <a:buFont typeface="Systeemlettertype regulier"/>
              <a:buChar char="-"/>
              <a:tabLst/>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GB" sz="2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jdelijke aanduiding voor tekst 6">
            <a:extLst>
              <a:ext uri="{FF2B5EF4-FFF2-40B4-BE49-F238E27FC236}">
                <a16:creationId xmlns:a16="http://schemas.microsoft.com/office/drawing/2014/main" id="{DCE5422B-7643-29FC-E6BE-018DA64AB18E}"/>
              </a:ext>
            </a:extLst>
          </p:cNvPr>
          <p:cNvSpPr txBox="1">
            <a:spLocks/>
          </p:cNvSpPr>
          <p:nvPr/>
        </p:nvSpPr>
        <p:spPr>
          <a:xfrm>
            <a:off x="1027113" y="2114550"/>
            <a:ext cx="10905807" cy="60325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sz="24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1800" b="0" kern="1200">
                <a:solidFill>
                  <a:schemeClr val="tx1"/>
                </a:solidFill>
                <a:latin typeface="+mn-lt"/>
                <a:ea typeface="+mn-ea"/>
                <a:cs typeface="+mn-cs"/>
              </a:defRPr>
            </a:lvl2pPr>
            <a:lvl3pPr marL="0" indent="0" algn="l" defTabSz="914400" rtl="0" eaLnBrk="1" latinLnBrk="0" hangingPunct="1">
              <a:lnSpc>
                <a:spcPct val="100000"/>
              </a:lnSpc>
              <a:spcBef>
                <a:spcPts val="1400"/>
              </a:spcBef>
              <a:spcAft>
                <a:spcPts val="0"/>
              </a:spcAft>
              <a:buFont typeface="Arial" panose="020B0604020202020204" pitchFamily="34" charset="0"/>
              <a:buNone/>
              <a:defRPr sz="1600" b="0" kern="1200">
                <a:solidFill>
                  <a:schemeClr val="tx1"/>
                </a:solidFill>
                <a:latin typeface="+mn-lt"/>
                <a:ea typeface="+mn-ea"/>
                <a:cs typeface="+mn-cs"/>
              </a:defRPr>
            </a:lvl3pPr>
            <a:lvl4pPr marL="144000" indent="-144000" algn="l" defTabSz="914400" rtl="0" eaLnBrk="1" latinLnBrk="0" hangingPunct="1">
              <a:lnSpc>
                <a:spcPct val="100000"/>
              </a:lnSpc>
              <a:spcBef>
                <a:spcPts val="800"/>
              </a:spcBef>
              <a:spcAft>
                <a:spcPts val="0"/>
              </a:spcAft>
              <a:buFont typeface="Arial" panose="020B0604020202020204" pitchFamily="34" charset="0"/>
              <a:buChar char="•"/>
              <a:defRPr sz="1600" b="0" kern="1200">
                <a:solidFill>
                  <a:schemeClr val="tx1"/>
                </a:solidFill>
                <a:latin typeface="+mn-lt"/>
                <a:ea typeface="+mn-ea"/>
                <a:cs typeface="+mn-cs"/>
              </a:defRPr>
            </a:lvl4pPr>
            <a:lvl5pPr marL="288000" indent="-144000" algn="l" defTabSz="914400" rtl="0" eaLnBrk="1" latinLnBrk="0" hangingPunct="1">
              <a:lnSpc>
                <a:spcPct val="100000"/>
              </a:lnSpc>
              <a:spcBef>
                <a:spcPts val="0"/>
              </a:spcBef>
              <a:spcAft>
                <a:spcPts val="0"/>
              </a:spcAft>
              <a:buFont typeface="Systeemlettertype regulier"/>
              <a:buChar char="-"/>
              <a:tabLst/>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Data </a:t>
            </a:r>
            <a:r>
              <a:rPr lang="en-GB" dirty="0" err="1"/>
              <a:t>beschikbaar</a:t>
            </a:r>
            <a:r>
              <a:rPr lang="en-GB" dirty="0"/>
              <a:t> </a:t>
            </a:r>
            <a:r>
              <a:rPr lang="en-GB" dirty="0" err="1"/>
              <a:t>stellen</a:t>
            </a:r>
            <a:r>
              <a:rPr lang="en-GB" dirty="0"/>
              <a:t> </a:t>
            </a:r>
            <a:r>
              <a:rPr lang="en-GB" dirty="0" err="1"/>
              <a:t>als</a:t>
            </a:r>
            <a:r>
              <a:rPr lang="en-GB" dirty="0"/>
              <a:t> RDF</a:t>
            </a:r>
          </a:p>
        </p:txBody>
      </p:sp>
    </p:spTree>
    <p:extLst>
      <p:ext uri="{BB962C8B-B14F-4D97-AF65-F5344CB8AC3E}">
        <p14:creationId xmlns:p14="http://schemas.microsoft.com/office/powerpoint/2010/main" val="3502395232"/>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9DA680-F7E3-403E-5A47-9FE91531CFA5}"/>
              </a:ext>
            </a:extLst>
          </p:cNvPr>
          <p:cNvSpPr>
            <a:spLocks noGrp="1"/>
          </p:cNvSpPr>
          <p:nvPr>
            <p:ph type="title"/>
          </p:nvPr>
        </p:nvSpPr>
        <p:spPr/>
        <p:txBody>
          <a:bodyPr/>
          <a:lstStyle/>
          <a:p>
            <a:r>
              <a:rPr lang="en-GB" dirty="0" err="1"/>
              <a:t>Gebouwde</a:t>
            </a:r>
            <a:r>
              <a:rPr lang="en-GB" dirty="0"/>
              <a:t> </a:t>
            </a:r>
            <a:r>
              <a:rPr lang="en-GB" dirty="0" err="1"/>
              <a:t>omgeving</a:t>
            </a:r>
            <a:r>
              <a:rPr lang="en-GB" dirty="0"/>
              <a:t> en LinkedData</a:t>
            </a:r>
            <a:endParaRPr lang="en-GB" sz="1800" b="0" dirty="0">
              <a:latin typeface="Consolas" panose="020B0609020204030204" pitchFamily="49" charset="0"/>
            </a:endParaRPr>
          </a:p>
        </p:txBody>
      </p:sp>
      <p:sp>
        <p:nvSpPr>
          <p:cNvPr id="3" name="Tijdelijke aanduiding voor voettekst 2">
            <a:extLst>
              <a:ext uri="{FF2B5EF4-FFF2-40B4-BE49-F238E27FC236}">
                <a16:creationId xmlns:a16="http://schemas.microsoft.com/office/drawing/2014/main" id="{57A99101-6AFE-8507-35B6-C523CFA7B5BD}"/>
              </a:ext>
            </a:extLst>
          </p:cNvPr>
          <p:cNvSpPr>
            <a:spLocks noGrp="1"/>
          </p:cNvSpPr>
          <p:nvPr>
            <p:ph type="ftr"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Calibri" panose="020F0502020204030204"/>
                <a:ea typeface="+mn-ea"/>
                <a:cs typeface="+mn-cs"/>
              </a:rPr>
              <a:t>Hoe </a:t>
            </a:r>
            <a:r>
              <a:rPr kumimoji="0" lang="en-GB" sz="1000" b="0" i="0" u="none" strike="noStrike" kern="1200" cap="none" spc="0" normalizeH="0" baseline="0" noProof="0" dirty="0" err="1">
                <a:ln>
                  <a:noFill/>
                </a:ln>
                <a:solidFill>
                  <a:srgbClr val="000000"/>
                </a:solidFill>
                <a:effectLst/>
                <a:uLnTx/>
                <a:uFillTx/>
                <a:latin typeface="Calibri" panose="020F0502020204030204"/>
                <a:ea typeface="+mn-ea"/>
                <a:cs typeface="+mn-cs"/>
              </a:rPr>
              <a:t>maak</a:t>
            </a:r>
            <a:r>
              <a:rPr kumimoji="0" lang="en-GB" sz="1000" b="0" i="0" u="none" strike="noStrike" kern="1200" cap="none" spc="0" normalizeH="0" baseline="0" noProof="0" dirty="0">
                <a:ln>
                  <a:noFill/>
                </a:ln>
                <a:solidFill>
                  <a:srgbClr val="000000"/>
                </a:solidFill>
                <a:effectLst/>
                <a:uLnTx/>
                <a:uFillTx/>
                <a:latin typeface="Calibri" panose="020F0502020204030204"/>
                <a:ea typeface="+mn-ea"/>
                <a:cs typeface="+mn-cs"/>
              </a:rPr>
              <a:t> je het</a:t>
            </a:r>
          </a:p>
        </p:txBody>
      </p:sp>
      <p:sp>
        <p:nvSpPr>
          <p:cNvPr id="4" name="Tijdelijke aanduiding voor dianummer 3">
            <a:extLst>
              <a:ext uri="{FF2B5EF4-FFF2-40B4-BE49-F238E27FC236}">
                <a16:creationId xmlns:a16="http://schemas.microsoft.com/office/drawing/2014/main" id="{33E8BFDC-568D-24E4-9E07-6051E07A8AC1}"/>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3A6336-350C-4645-91C3-F74B6FAA3687}" type="slidenum">
              <a:rPr kumimoji="0" lang="en-GB" sz="10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55</a:t>
            </a:fld>
            <a:endParaRPr kumimoji="0" lang="en-GB"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 name="Tijdelijke aanduiding voor tekst 4">
            <a:extLst>
              <a:ext uri="{FF2B5EF4-FFF2-40B4-BE49-F238E27FC236}">
                <a16:creationId xmlns:a16="http://schemas.microsoft.com/office/drawing/2014/main" id="{449873A9-86C4-601B-4C88-9645181D7FAF}"/>
              </a:ext>
            </a:extLst>
          </p:cNvPr>
          <p:cNvSpPr>
            <a:spLocks noGrp="1"/>
          </p:cNvSpPr>
          <p:nvPr>
            <p:ph type="body" sz="quarter" idx="17"/>
          </p:nvPr>
        </p:nvSpPr>
        <p:spPr/>
        <p:txBody>
          <a:bodyPr/>
          <a:lstStyle/>
          <a:p>
            <a:r>
              <a:rPr lang="en-GB" dirty="0" err="1"/>
              <a:t>Delen</a:t>
            </a:r>
            <a:r>
              <a:rPr lang="en-GB" dirty="0"/>
              <a:t> van </a:t>
            </a:r>
            <a:r>
              <a:rPr lang="en-GB" dirty="0" err="1"/>
              <a:t>ontologie</a:t>
            </a:r>
            <a:endParaRPr lang="en-GB" dirty="0"/>
          </a:p>
        </p:txBody>
      </p:sp>
      <p:sp>
        <p:nvSpPr>
          <p:cNvPr id="6" name="Tijdelijke aanduiding voor tekst 5">
            <a:extLst>
              <a:ext uri="{FF2B5EF4-FFF2-40B4-BE49-F238E27FC236}">
                <a16:creationId xmlns:a16="http://schemas.microsoft.com/office/drawing/2014/main" id="{84ABC754-5FAA-A32D-DF93-EDB84AAD0128}"/>
              </a:ext>
            </a:extLst>
          </p:cNvPr>
          <p:cNvSpPr>
            <a:spLocks noGrp="1"/>
          </p:cNvSpPr>
          <p:nvPr>
            <p:ph type="body" sz="quarter" idx="18"/>
          </p:nvPr>
        </p:nvSpPr>
        <p:spPr/>
        <p:txBody>
          <a:bodyPr/>
          <a:lstStyle/>
          <a:p>
            <a:r>
              <a:rPr lang="en-GB" dirty="0" err="1"/>
              <a:t>Linken</a:t>
            </a:r>
            <a:r>
              <a:rPr lang="en-GB" dirty="0"/>
              <a:t> van ontologieën</a:t>
            </a:r>
          </a:p>
        </p:txBody>
      </p:sp>
      <p:sp>
        <p:nvSpPr>
          <p:cNvPr id="7" name="Tijdelijke aanduiding voor tekst 6">
            <a:extLst>
              <a:ext uri="{FF2B5EF4-FFF2-40B4-BE49-F238E27FC236}">
                <a16:creationId xmlns:a16="http://schemas.microsoft.com/office/drawing/2014/main" id="{57F5DF95-0948-FD77-BBC1-426587888FA0}"/>
              </a:ext>
            </a:extLst>
          </p:cNvPr>
          <p:cNvSpPr>
            <a:spLocks noGrp="1"/>
          </p:cNvSpPr>
          <p:nvPr>
            <p:ph type="body" sz="quarter" idx="19"/>
          </p:nvPr>
        </p:nvSpPr>
        <p:spPr/>
        <p:txBody>
          <a:bodyPr/>
          <a:lstStyle/>
          <a:p>
            <a:r>
              <a:rPr lang="en-GB" dirty="0" err="1"/>
              <a:t>Delen</a:t>
            </a:r>
            <a:r>
              <a:rPr lang="en-GB" dirty="0"/>
              <a:t> van </a:t>
            </a:r>
            <a:r>
              <a:rPr lang="en-GB" dirty="0" err="1"/>
              <a:t>gegevens</a:t>
            </a:r>
            <a:endParaRPr lang="en-GB" dirty="0"/>
          </a:p>
        </p:txBody>
      </p:sp>
      <p:sp>
        <p:nvSpPr>
          <p:cNvPr id="8" name="Tijdelijke aanduiding voor tekst 7">
            <a:extLst>
              <a:ext uri="{FF2B5EF4-FFF2-40B4-BE49-F238E27FC236}">
                <a16:creationId xmlns:a16="http://schemas.microsoft.com/office/drawing/2014/main" id="{CE845B28-4F17-6AD5-5666-5C94447D6F22}"/>
              </a:ext>
            </a:extLst>
          </p:cNvPr>
          <p:cNvSpPr>
            <a:spLocks noGrp="1"/>
          </p:cNvSpPr>
          <p:nvPr>
            <p:ph type="body" sz="quarter" idx="20"/>
          </p:nvPr>
        </p:nvSpPr>
        <p:spPr/>
        <p:txBody>
          <a:bodyPr/>
          <a:lstStyle/>
          <a:p>
            <a:pPr lvl="1"/>
            <a:r>
              <a:rPr lang="nl-NL" dirty="0">
                <a:effectLst/>
                <a:latin typeface="Calibri" panose="020F0502020204030204" pitchFamily="34" charset="0"/>
              </a:rPr>
              <a:t>Ofwel het beschikbaar stellen van het informatiemodel</a:t>
            </a:r>
          </a:p>
          <a:p>
            <a:pPr marL="285750" lvl="1" indent="-285750">
              <a:buFont typeface="Arial" panose="020B0604020202020204" pitchFamily="34" charset="0"/>
              <a:buChar char="•"/>
            </a:pPr>
            <a:endParaRPr lang="nl-NL" dirty="0">
              <a:effectLst/>
              <a:latin typeface="Calibri" panose="020F0502020204030204" pitchFamily="34" charset="0"/>
            </a:endParaRPr>
          </a:p>
        </p:txBody>
      </p:sp>
      <p:sp>
        <p:nvSpPr>
          <p:cNvPr id="9" name="Tijdelijke aanduiding voor tekst 8">
            <a:extLst>
              <a:ext uri="{FF2B5EF4-FFF2-40B4-BE49-F238E27FC236}">
                <a16:creationId xmlns:a16="http://schemas.microsoft.com/office/drawing/2014/main" id="{A3F5FFC8-C191-4357-A881-4AFCBCD7B55F}"/>
              </a:ext>
            </a:extLst>
          </p:cNvPr>
          <p:cNvSpPr>
            <a:spLocks noGrp="1"/>
          </p:cNvSpPr>
          <p:nvPr>
            <p:ph type="body" sz="quarter" idx="21"/>
          </p:nvPr>
        </p:nvSpPr>
        <p:spPr/>
        <p:txBody>
          <a:bodyPr/>
          <a:lstStyle/>
          <a:p>
            <a:r>
              <a:rPr lang="nl-NL" sz="1800" b="0" dirty="0">
                <a:latin typeface="Calibri" panose="020F0502020204030204" pitchFamily="34" charset="0"/>
              </a:rPr>
              <a:t>Ofwel het verbinden van informatiemodellen via eenzelfde syntax </a:t>
            </a:r>
          </a:p>
          <a:p>
            <a:endParaRPr lang="nl-NL" dirty="0"/>
          </a:p>
          <a:p>
            <a:pPr marL="285750" lvl="2" indent="-285750">
              <a:buFont typeface="Arial" panose="020B0604020202020204" pitchFamily="34" charset="0"/>
              <a:buChar char="•"/>
            </a:pPr>
            <a:endParaRPr lang="nl-NL" dirty="0">
              <a:effectLst/>
              <a:latin typeface="Calibri" panose="020F0502020204030204" pitchFamily="34" charset="0"/>
            </a:endParaRPr>
          </a:p>
        </p:txBody>
      </p:sp>
      <p:sp>
        <p:nvSpPr>
          <p:cNvPr id="10" name="Tijdelijke aanduiding voor tekst 9">
            <a:extLst>
              <a:ext uri="{FF2B5EF4-FFF2-40B4-BE49-F238E27FC236}">
                <a16:creationId xmlns:a16="http://schemas.microsoft.com/office/drawing/2014/main" id="{D181B546-E33C-6545-F4BE-1D7583870786}"/>
              </a:ext>
            </a:extLst>
          </p:cNvPr>
          <p:cNvSpPr>
            <a:spLocks noGrp="1"/>
          </p:cNvSpPr>
          <p:nvPr>
            <p:ph type="body" sz="quarter" idx="22"/>
          </p:nvPr>
        </p:nvSpPr>
        <p:spPr/>
        <p:txBody>
          <a:bodyPr/>
          <a:lstStyle/>
          <a:p>
            <a:pPr lvl="1"/>
            <a:r>
              <a:rPr lang="nl-NL" dirty="0">
                <a:latin typeface="Calibri" panose="020F0502020204030204" pitchFamily="34" charset="0"/>
              </a:rPr>
              <a:t>Ofwel het delen van de dataset op basis van het informatiemodel</a:t>
            </a:r>
          </a:p>
          <a:p>
            <a:pPr lvl="1"/>
            <a:endParaRPr lang="nl-NL" dirty="0">
              <a:effectLst/>
              <a:latin typeface="Calibri" panose="020F0502020204030204" pitchFamily="34" charset="0"/>
            </a:endParaRPr>
          </a:p>
        </p:txBody>
      </p:sp>
      <p:sp>
        <p:nvSpPr>
          <p:cNvPr id="11" name="Tekstvak 12">
            <a:extLst>
              <a:ext uri="{FF2B5EF4-FFF2-40B4-BE49-F238E27FC236}">
                <a16:creationId xmlns:a16="http://schemas.microsoft.com/office/drawing/2014/main" id="{B13E4CF2-41FF-2742-DC65-7E063CB0AD15}"/>
              </a:ext>
            </a:extLst>
          </p:cNvPr>
          <p:cNvSpPr txBox="1"/>
          <p:nvPr/>
        </p:nvSpPr>
        <p:spPr>
          <a:xfrm>
            <a:off x="845777" y="3637231"/>
            <a:ext cx="11333155" cy="1015663"/>
          </a:xfrm>
          <a:prstGeom prst="rect">
            <a:avLst/>
          </a:prstGeom>
          <a:noFill/>
        </p:spPr>
        <p:txBody>
          <a:bodyPr wrap="square">
            <a:spAutoFit/>
          </a:bodyPr>
          <a:lstStyle/>
          <a:p>
            <a:pPr>
              <a:defRPr/>
            </a:pPr>
            <a:r>
              <a:rPr kumimoji="0" lang="nl-NL" sz="1200" b="0" i="0" u="none" strike="noStrike" kern="1200" cap="none" spc="0" normalizeH="0" baseline="0" noProof="0" dirty="0" err="1">
                <a:ln>
                  <a:noFill/>
                </a:ln>
                <a:solidFill>
                  <a:schemeClr val="tx2"/>
                </a:solidFill>
                <a:effectLst/>
                <a:uLnTx/>
                <a:uFillTx/>
                <a:latin typeface="Consolas" panose="020B0609020204030204" pitchFamily="49" charset="0"/>
                <a:cs typeface="Courier New" panose="02070309020205020404" pitchFamily="49" charset="0"/>
              </a:rPr>
              <a:t>imbor:Bierleiding</a:t>
            </a:r>
            <a:r>
              <a:rPr kumimoji="0" lang="nl-NL" sz="1200" b="0" i="0" u="none" strike="noStrike" kern="1200" cap="none" spc="0" normalizeH="0" baseline="0" noProof="0" dirty="0">
                <a:ln>
                  <a:noFill/>
                </a:ln>
                <a:solidFill>
                  <a:schemeClr val="tx2"/>
                </a:solidFill>
                <a:effectLst/>
                <a:uLnTx/>
                <a:uFillTx/>
                <a:latin typeface="Consolas" panose="020B0609020204030204" pitchFamily="49" charset="0"/>
                <a:cs typeface="Courier New" panose="02070309020205020404" pitchFamily="49" charset="0"/>
              </a:rPr>
              <a:t> </a:t>
            </a:r>
            <a:r>
              <a:rPr kumimoji="0" lang="nl-NL" sz="1200" b="0" i="0" u="none" strike="noStrike" kern="1200" cap="none" spc="0" normalizeH="0" baseline="0" noProof="0" dirty="0">
                <a:ln>
                  <a:noFill/>
                </a:ln>
                <a:solidFill>
                  <a:srgbClr val="363534"/>
                </a:solidFill>
                <a:effectLst/>
                <a:uLnTx/>
                <a:uFillTx/>
                <a:latin typeface="Consolas" panose="020B0609020204030204" pitchFamily="49" charset="0"/>
                <a:cs typeface="Courier New" panose="02070309020205020404" pitchFamily="49" charset="0"/>
              </a:rPr>
              <a:t>	</a:t>
            </a:r>
            <a:r>
              <a:rPr kumimoji="0" lang="nl-NL" sz="1200" b="0" i="0" u="none" strike="noStrike" kern="1200" cap="none" spc="0" normalizeH="0" baseline="0" noProof="0" dirty="0">
                <a:ln>
                  <a:noFill/>
                </a:ln>
                <a:solidFill>
                  <a:srgbClr val="E71224"/>
                </a:solidFill>
                <a:effectLst/>
                <a:uLnTx/>
                <a:uFillTx/>
                <a:latin typeface="Consolas" panose="020B0609020204030204" pitchFamily="49" charset="0"/>
                <a:cs typeface="Courier New" panose="02070309020205020404" pitchFamily="49" charset="0"/>
              </a:rPr>
              <a:t>a </a:t>
            </a:r>
            <a:r>
              <a:rPr kumimoji="0" lang="nl-NL" sz="1200" b="0" i="0" u="none" strike="noStrike" kern="1200" cap="none" spc="0" normalizeH="0" baseline="0" noProof="0" dirty="0">
                <a:ln>
                  <a:noFill/>
                </a:ln>
                <a:solidFill>
                  <a:srgbClr val="363534"/>
                </a:solidFill>
                <a:effectLst/>
                <a:uLnTx/>
                <a:uFillTx/>
                <a:latin typeface="Consolas" panose="020B0609020204030204" pitchFamily="49" charset="0"/>
                <a:cs typeface="Courier New" panose="02070309020205020404" pitchFamily="49" charset="0"/>
              </a:rPr>
              <a:t>		</a:t>
            </a:r>
            <a:r>
              <a:rPr kumimoji="0" lang="nl-NL" sz="1200" b="0" i="0" u="none" strike="noStrike" kern="1200" cap="none" spc="0" normalizeH="0" baseline="0" noProof="0" dirty="0" err="1">
                <a:ln>
                  <a:noFill/>
                </a:ln>
                <a:solidFill>
                  <a:srgbClr val="E71224"/>
                </a:solidFill>
                <a:effectLst/>
                <a:uLnTx/>
                <a:uFillTx/>
                <a:latin typeface="Consolas" panose="020B0609020204030204" pitchFamily="49" charset="0"/>
                <a:cs typeface="Courier New" panose="02070309020205020404" pitchFamily="49" charset="0"/>
              </a:rPr>
              <a:t>rdf:Class</a:t>
            </a:r>
            <a:endParaRPr kumimoji="0" lang="nl-NL" sz="1200" b="0" i="0" u="none" strike="noStrike" kern="1200" cap="none" spc="0" normalizeH="0" baseline="0" noProof="0" dirty="0">
              <a:ln>
                <a:noFill/>
              </a:ln>
              <a:solidFill>
                <a:srgbClr val="E71224"/>
              </a:solidFill>
              <a:effectLst/>
              <a:uLnTx/>
              <a:uFillTx/>
              <a:latin typeface="Consolas" panose="020B0609020204030204" pitchFamily="49" charset="0"/>
              <a:cs typeface="Courier New" panose="02070309020205020404" pitchFamily="49" charset="0"/>
            </a:endParaRPr>
          </a:p>
          <a:p>
            <a:pPr>
              <a:defRPr/>
            </a:pPr>
            <a:r>
              <a:rPr kumimoji="0" lang="nl-NL" sz="1200" b="0" i="0" u="none" strike="noStrike" kern="1200" cap="none" spc="0" normalizeH="0" baseline="0" noProof="0" dirty="0" err="1">
                <a:ln>
                  <a:noFill/>
                </a:ln>
                <a:solidFill>
                  <a:schemeClr val="tx2"/>
                </a:solidFill>
                <a:effectLst/>
                <a:uLnTx/>
                <a:uFillTx/>
                <a:latin typeface="Consolas" panose="020B0609020204030204" pitchFamily="49" charset="0"/>
                <a:cs typeface="Courier New" panose="02070309020205020404" pitchFamily="49" charset="0"/>
              </a:rPr>
              <a:t>imbor:Bierleiding</a:t>
            </a:r>
            <a:r>
              <a:rPr lang="nl-NL" sz="1200" dirty="0">
                <a:solidFill>
                  <a:srgbClr val="363534"/>
                </a:solidFill>
                <a:latin typeface="Consolas" panose="020B0609020204030204" pitchFamily="49" charset="0"/>
                <a:cs typeface="Courier New" panose="02070309020205020404" pitchFamily="49" charset="0"/>
              </a:rPr>
              <a:t>	</a:t>
            </a:r>
            <a:r>
              <a:rPr lang="nl-NL" sz="1200" dirty="0" err="1">
                <a:solidFill>
                  <a:srgbClr val="E71224"/>
                </a:solidFill>
                <a:latin typeface="Consolas" panose="020B0609020204030204" pitchFamily="49" charset="0"/>
                <a:cs typeface="Courier New" panose="02070309020205020404" pitchFamily="49" charset="0"/>
              </a:rPr>
              <a:t>skos:definition</a:t>
            </a:r>
            <a:r>
              <a:rPr lang="nl-NL" sz="1200" dirty="0">
                <a:solidFill>
                  <a:srgbClr val="E71224"/>
                </a:solidFill>
                <a:latin typeface="Consolas" panose="020B0609020204030204" pitchFamily="49" charset="0"/>
                <a:cs typeface="Courier New" panose="02070309020205020404" pitchFamily="49" charset="0"/>
              </a:rPr>
              <a:t> </a:t>
            </a:r>
            <a:r>
              <a:rPr lang="nl-NL" sz="1200" dirty="0">
                <a:solidFill>
                  <a:srgbClr val="363534"/>
                </a:solidFill>
                <a:latin typeface="Consolas" panose="020B0609020204030204" pitchFamily="49" charset="0"/>
                <a:cs typeface="Courier New" panose="02070309020205020404" pitchFamily="49" charset="0"/>
              </a:rPr>
              <a:t>	</a:t>
            </a:r>
            <a:r>
              <a:rPr lang="nl-NL" sz="1200" dirty="0">
                <a:solidFill>
                  <a:schemeClr val="tx2"/>
                </a:solidFill>
                <a:latin typeface="Consolas" panose="020B0609020204030204" pitchFamily="49" charset="0"/>
                <a:cs typeface="Courier New" panose="02070309020205020404" pitchFamily="49" charset="0"/>
              </a:rPr>
              <a:t>“Leiding voor het transport van bier.”</a:t>
            </a:r>
          </a:p>
          <a:p>
            <a:pPr>
              <a:defRPr/>
            </a:pPr>
            <a:r>
              <a:rPr kumimoji="0" lang="nl-NL" sz="1200" b="0" i="0" u="none" strike="noStrike" kern="1200" cap="none" spc="0" normalizeH="0" baseline="0" noProof="0" dirty="0" err="1">
                <a:ln>
                  <a:noFill/>
                </a:ln>
                <a:solidFill>
                  <a:schemeClr val="tx2"/>
                </a:solidFill>
                <a:effectLst/>
                <a:uLnTx/>
                <a:uFillTx/>
                <a:latin typeface="Consolas" panose="020B0609020204030204" pitchFamily="49" charset="0"/>
                <a:cs typeface="Courier New" panose="02070309020205020404" pitchFamily="49" charset="0"/>
              </a:rPr>
              <a:t>imbor:Bierleiding</a:t>
            </a:r>
            <a:r>
              <a:rPr kumimoji="0" lang="nl-NL" sz="1200" b="0" i="0" u="none" strike="noStrike" kern="1200" cap="none" spc="0" normalizeH="0" baseline="0" noProof="0" dirty="0">
                <a:ln>
                  <a:noFill/>
                </a:ln>
                <a:solidFill>
                  <a:schemeClr val="tx2"/>
                </a:solidFill>
                <a:effectLst/>
                <a:uLnTx/>
                <a:uFillTx/>
                <a:latin typeface="Consolas" panose="020B0609020204030204" pitchFamily="49" charset="0"/>
                <a:cs typeface="Courier New" panose="02070309020205020404" pitchFamily="49" charset="0"/>
              </a:rPr>
              <a:t>	</a:t>
            </a:r>
            <a:r>
              <a:rPr kumimoji="0" lang="nl-NL" sz="1200" b="0" i="0" u="none" strike="noStrike" kern="1200" cap="none" spc="0" normalizeH="0" baseline="0" noProof="0" dirty="0" err="1">
                <a:ln>
                  <a:noFill/>
                </a:ln>
                <a:solidFill>
                  <a:schemeClr val="tx2"/>
                </a:solidFill>
                <a:effectLst/>
                <a:uLnTx/>
                <a:uFillTx/>
                <a:latin typeface="Consolas" panose="020B0609020204030204" pitchFamily="49" charset="0"/>
                <a:cs typeface="Courier New" panose="02070309020205020404" pitchFamily="49" charset="0"/>
              </a:rPr>
              <a:t>imbor:Attribuut</a:t>
            </a:r>
            <a:r>
              <a:rPr kumimoji="0" lang="nl-NL" sz="1200" b="0" i="0" u="none" strike="noStrike" kern="1200" cap="none" spc="0" normalizeH="0" baseline="0" noProof="0" dirty="0">
                <a:ln>
                  <a:noFill/>
                </a:ln>
                <a:solidFill>
                  <a:schemeClr val="tx2"/>
                </a:solidFill>
                <a:effectLst/>
                <a:uLnTx/>
                <a:uFillTx/>
                <a:latin typeface="Consolas" panose="020B0609020204030204" pitchFamily="49" charset="0"/>
                <a:cs typeface="Courier New" panose="02070309020205020404" pitchFamily="49" charset="0"/>
              </a:rPr>
              <a:t>	</a:t>
            </a:r>
            <a:r>
              <a:rPr kumimoji="0" lang="nl-NL" sz="1200" b="0" i="0" u="none" strike="noStrike" kern="1200" cap="none" spc="0" normalizeH="0" baseline="0" noProof="0" dirty="0" err="1">
                <a:ln>
                  <a:noFill/>
                </a:ln>
                <a:solidFill>
                  <a:schemeClr val="tx2"/>
                </a:solidFill>
                <a:effectLst/>
                <a:uLnTx/>
                <a:uFillTx/>
                <a:latin typeface="Consolas" panose="020B0609020204030204" pitchFamily="49" charset="0"/>
                <a:cs typeface="Courier New" panose="02070309020205020404" pitchFamily="49" charset="0"/>
              </a:rPr>
              <a:t>imbor:wandruwheid</a:t>
            </a:r>
            <a:endParaRPr kumimoji="0" lang="nl-NL" sz="1200" b="0" i="0" u="none" strike="noStrike" kern="1200" cap="none" spc="0" normalizeH="0" baseline="0" noProof="0" dirty="0">
              <a:ln>
                <a:noFill/>
              </a:ln>
              <a:solidFill>
                <a:schemeClr val="tx2"/>
              </a:solidFill>
              <a:effectLst/>
              <a:uLnTx/>
              <a:uFillTx/>
              <a:latin typeface="Consolas" panose="020B0609020204030204" pitchFamily="49" charset="0"/>
              <a:cs typeface="Courier New" panose="02070309020205020404" pitchFamily="49" charset="0"/>
            </a:endParaRPr>
          </a:p>
          <a:p>
            <a:pPr>
              <a:defRPr/>
            </a:pPr>
            <a:r>
              <a:rPr kumimoji="0" lang="nl-NL" sz="1200" b="0" i="0" u="none" strike="noStrike" kern="1200" cap="none" spc="0" normalizeH="0" baseline="0" noProof="0" dirty="0" err="1">
                <a:ln>
                  <a:noFill/>
                </a:ln>
                <a:solidFill>
                  <a:schemeClr val="tx2"/>
                </a:solidFill>
                <a:effectLst/>
                <a:uLnTx/>
                <a:uFillTx/>
                <a:latin typeface="Consolas" panose="020B0609020204030204" pitchFamily="49" charset="0"/>
                <a:cs typeface="Courier New" panose="02070309020205020404" pitchFamily="49" charset="0"/>
              </a:rPr>
              <a:t>imbor:Bierleiding</a:t>
            </a:r>
            <a:r>
              <a:rPr kumimoji="0" lang="nl-NL" sz="1200" b="0" i="0" u="none" strike="noStrike" kern="1200" cap="none" spc="0" normalizeH="0" baseline="0" noProof="0" dirty="0">
                <a:ln>
                  <a:noFill/>
                </a:ln>
                <a:solidFill>
                  <a:schemeClr val="tx2"/>
                </a:solidFill>
                <a:effectLst/>
                <a:uLnTx/>
                <a:uFillTx/>
                <a:latin typeface="Consolas" panose="020B0609020204030204" pitchFamily="49" charset="0"/>
                <a:cs typeface="Courier New" panose="02070309020205020404" pitchFamily="49" charset="0"/>
              </a:rPr>
              <a:t>	</a:t>
            </a:r>
            <a:r>
              <a:rPr kumimoji="0" lang="nl-NL" sz="1200" b="0" i="0" u="none" strike="noStrike" kern="1200" cap="none" spc="0" normalizeH="0" baseline="0" noProof="0" dirty="0" err="1">
                <a:ln>
                  <a:noFill/>
                </a:ln>
                <a:solidFill>
                  <a:schemeClr val="tx2"/>
                </a:solidFill>
                <a:effectLst/>
                <a:uLnTx/>
                <a:uFillTx/>
                <a:latin typeface="Consolas" panose="020B0609020204030204" pitchFamily="49" charset="0"/>
                <a:cs typeface="Courier New" panose="02070309020205020404" pitchFamily="49" charset="0"/>
              </a:rPr>
              <a:t>imbor:Attribuut</a:t>
            </a:r>
            <a:r>
              <a:rPr kumimoji="0" lang="nl-NL" sz="1200" b="0" i="0" u="none" strike="noStrike" kern="1200" cap="none" spc="0" normalizeH="0" baseline="0" noProof="0" dirty="0">
                <a:ln>
                  <a:noFill/>
                </a:ln>
                <a:solidFill>
                  <a:schemeClr val="tx2"/>
                </a:solidFill>
                <a:effectLst/>
                <a:uLnTx/>
                <a:uFillTx/>
                <a:latin typeface="Consolas" panose="020B0609020204030204" pitchFamily="49" charset="0"/>
                <a:cs typeface="Courier New" panose="02070309020205020404" pitchFamily="49" charset="0"/>
              </a:rPr>
              <a:t>	</a:t>
            </a:r>
            <a:r>
              <a:rPr kumimoji="0" lang="nl-NL" sz="1200" b="0" i="0" u="none" strike="noStrike" kern="1200" cap="none" spc="0" normalizeH="0" baseline="0" noProof="0" dirty="0" err="1">
                <a:ln>
                  <a:noFill/>
                </a:ln>
                <a:solidFill>
                  <a:schemeClr val="tx2"/>
                </a:solidFill>
                <a:effectLst/>
                <a:uLnTx/>
                <a:uFillTx/>
                <a:latin typeface="Consolas" panose="020B0609020204030204" pitchFamily="49" charset="0"/>
                <a:cs typeface="Courier New" panose="02070309020205020404" pitchFamily="49" charset="0"/>
              </a:rPr>
              <a:t>imbor:voegmateriaal</a:t>
            </a:r>
            <a:endParaRPr kumimoji="0" lang="nl-NL" sz="1200" b="0" i="0" u="none" strike="noStrike" kern="1200" cap="none" spc="0" normalizeH="0" baseline="0" noProof="0" dirty="0">
              <a:ln>
                <a:noFill/>
              </a:ln>
              <a:solidFill>
                <a:schemeClr val="tx2"/>
              </a:solidFill>
              <a:effectLst/>
              <a:uLnTx/>
              <a:uFillTx/>
              <a:latin typeface="Consolas" panose="020B0609020204030204" pitchFamily="49" charset="0"/>
              <a:cs typeface="Courier New" panose="02070309020205020404" pitchFamily="49" charset="0"/>
            </a:endParaRPr>
          </a:p>
          <a:p>
            <a:pPr>
              <a:defRPr/>
            </a:pPr>
            <a:r>
              <a:rPr lang="nl-NL" sz="1200" dirty="0">
                <a:solidFill>
                  <a:schemeClr val="tx2"/>
                </a:solidFill>
                <a:latin typeface="Consolas" panose="020B0609020204030204" pitchFamily="49" charset="0"/>
                <a:cs typeface="Courier New" panose="02070309020205020404" pitchFamily="49" charset="0"/>
              </a:rPr>
              <a:t>…</a:t>
            </a:r>
            <a:endParaRPr kumimoji="0" lang="nl-NL" sz="1200" b="0" i="0" u="none" strike="noStrike" kern="1200" cap="none" spc="0" normalizeH="0" baseline="0" noProof="0" dirty="0">
              <a:ln>
                <a:noFill/>
              </a:ln>
              <a:solidFill>
                <a:schemeClr val="tx2"/>
              </a:solidFill>
              <a:effectLst/>
              <a:uLnTx/>
              <a:uFillTx/>
              <a:latin typeface="Consolas" panose="020B0609020204030204" pitchFamily="49" charset="0"/>
              <a:cs typeface="Courier New" panose="02070309020205020404" pitchFamily="49" charset="0"/>
            </a:endParaRPr>
          </a:p>
        </p:txBody>
      </p:sp>
      <p:sp>
        <p:nvSpPr>
          <p:cNvPr id="13" name="Tekstvak 6">
            <a:extLst>
              <a:ext uri="{FF2B5EF4-FFF2-40B4-BE49-F238E27FC236}">
                <a16:creationId xmlns:a16="http://schemas.microsoft.com/office/drawing/2014/main" id="{4738B88A-AC93-AEEA-00FD-9114C86206AE}"/>
              </a:ext>
            </a:extLst>
          </p:cNvPr>
          <p:cNvSpPr txBox="1"/>
          <p:nvPr/>
        </p:nvSpPr>
        <p:spPr>
          <a:xfrm>
            <a:off x="845776" y="4608235"/>
            <a:ext cx="11333155" cy="1384995"/>
          </a:xfrm>
          <a:prstGeom prst="rect">
            <a:avLst/>
          </a:prstGeom>
          <a:noFill/>
        </p:spPr>
        <p:txBody>
          <a:bodyPr wrap="square">
            <a:spAutoFit/>
          </a:bodyPr>
          <a:lstStyle/>
          <a:p>
            <a:pPr>
              <a:defRPr/>
            </a:pPr>
            <a:r>
              <a:rPr lang="nl-NL" sz="1200" dirty="0" err="1">
                <a:solidFill>
                  <a:schemeClr val="tx2"/>
                </a:solidFill>
                <a:latin typeface="Consolas" panose="020B0609020204030204" pitchFamily="49" charset="0"/>
                <a:cs typeface="Courier New" panose="02070309020205020404" pitchFamily="49" charset="0"/>
              </a:rPr>
              <a:t>imbor:Bierleiding</a:t>
            </a:r>
            <a:r>
              <a:rPr lang="nl-NL" sz="1200" dirty="0">
                <a:solidFill>
                  <a:srgbClr val="363534"/>
                </a:solidFill>
                <a:latin typeface="Consolas" panose="020B0609020204030204" pitchFamily="49" charset="0"/>
                <a:cs typeface="Courier New" panose="02070309020205020404" pitchFamily="49" charset="0"/>
              </a:rPr>
              <a:t>	</a:t>
            </a:r>
            <a:r>
              <a:rPr lang="nl-NL" sz="1200" dirty="0" err="1">
                <a:solidFill>
                  <a:srgbClr val="E71224"/>
                </a:solidFill>
                <a:latin typeface="Consolas" panose="020B0609020204030204" pitchFamily="49" charset="0"/>
                <a:cs typeface="Courier New" panose="02070309020205020404" pitchFamily="49" charset="0"/>
              </a:rPr>
              <a:t>rdfs:seeAlso</a:t>
            </a:r>
            <a:r>
              <a:rPr lang="nl-NL" sz="1200" dirty="0">
                <a:solidFill>
                  <a:srgbClr val="363534"/>
                </a:solidFill>
                <a:latin typeface="Consolas" panose="020B0609020204030204" pitchFamily="49" charset="0"/>
                <a:cs typeface="Courier New" panose="02070309020205020404" pitchFamily="49" charset="0"/>
              </a:rPr>
              <a:t>	</a:t>
            </a:r>
            <a:r>
              <a:rPr lang="nl-NL" sz="1200" dirty="0" err="1">
                <a:solidFill>
                  <a:srgbClr val="00B050"/>
                </a:solidFill>
                <a:latin typeface="Consolas" panose="020B0609020204030204" pitchFamily="49" charset="0"/>
                <a:cs typeface="Courier New" panose="02070309020205020404" pitchFamily="49" charset="0"/>
              </a:rPr>
              <a:t>imgeo:bor-type-bierleiding</a:t>
            </a:r>
            <a:endParaRPr lang="nl-NL" sz="1200" dirty="0">
              <a:solidFill>
                <a:srgbClr val="00B050"/>
              </a:solidFill>
              <a:latin typeface="Consolas" panose="020B0609020204030204" pitchFamily="49" charset="0"/>
              <a:cs typeface="Courier New" panose="02070309020205020404" pitchFamily="49" charset="0"/>
            </a:endParaRPr>
          </a:p>
          <a:p>
            <a:pPr>
              <a:defRPr/>
            </a:pPr>
            <a:r>
              <a:rPr lang="nl-NL" sz="1200" dirty="0" err="1">
                <a:solidFill>
                  <a:schemeClr val="tx2"/>
                </a:solidFill>
                <a:latin typeface="Consolas" panose="020B0609020204030204" pitchFamily="49" charset="0"/>
                <a:cs typeface="Courier New" panose="02070309020205020404" pitchFamily="49" charset="0"/>
              </a:rPr>
              <a:t>imbor:Bierleiding</a:t>
            </a:r>
            <a:r>
              <a:rPr lang="nl-NL" sz="1200" dirty="0">
                <a:solidFill>
                  <a:schemeClr val="tx2"/>
                </a:solidFill>
                <a:latin typeface="Consolas" panose="020B0609020204030204" pitchFamily="49" charset="0"/>
                <a:cs typeface="Courier New" panose="02070309020205020404" pitchFamily="49" charset="0"/>
              </a:rPr>
              <a:t>	</a:t>
            </a:r>
            <a:r>
              <a:rPr lang="nl-NL" sz="1200" dirty="0" err="1">
                <a:solidFill>
                  <a:srgbClr val="E71224"/>
                </a:solidFill>
                <a:latin typeface="Consolas" panose="020B0609020204030204" pitchFamily="49" charset="0"/>
                <a:cs typeface="Courier New" panose="02070309020205020404" pitchFamily="49" charset="0"/>
              </a:rPr>
              <a:t>rdfs:subClassOf</a:t>
            </a:r>
            <a:r>
              <a:rPr lang="nl-NL" sz="1200" dirty="0">
                <a:solidFill>
                  <a:schemeClr val="tx2"/>
                </a:solidFill>
                <a:latin typeface="Consolas" panose="020B0609020204030204" pitchFamily="49" charset="0"/>
                <a:cs typeface="Courier New" panose="02070309020205020404" pitchFamily="49" charset="0"/>
              </a:rPr>
              <a:t>	</a:t>
            </a:r>
            <a:r>
              <a:rPr lang="nl-NL" sz="1200" dirty="0">
                <a:solidFill>
                  <a:schemeClr val="accent6">
                    <a:lumMod val="75000"/>
                  </a:schemeClr>
                </a:solidFill>
                <a:latin typeface="Consolas" panose="020B0609020204030204" pitchFamily="49" charset="0"/>
                <a:cs typeface="Courier New" panose="02070309020205020404" pitchFamily="49" charset="0"/>
              </a:rPr>
              <a:t>nen3610:Leiding</a:t>
            </a:r>
          </a:p>
          <a:p>
            <a:pPr>
              <a:defRPr/>
            </a:pPr>
            <a:r>
              <a:rPr lang="nl-NL" sz="1200" dirty="0" err="1">
                <a:solidFill>
                  <a:schemeClr val="tx2"/>
                </a:solidFill>
                <a:latin typeface="Consolas" panose="020B0609020204030204" pitchFamily="49" charset="0"/>
                <a:cs typeface="Courier New" panose="02070309020205020404" pitchFamily="49" charset="0"/>
              </a:rPr>
              <a:t>imbor:Bierleiding</a:t>
            </a:r>
            <a:r>
              <a:rPr lang="nl-NL" sz="1200" dirty="0">
                <a:solidFill>
                  <a:schemeClr val="tx2"/>
                </a:solidFill>
                <a:latin typeface="Consolas" panose="020B0609020204030204" pitchFamily="49" charset="0"/>
                <a:cs typeface="Courier New" panose="02070309020205020404" pitchFamily="49" charset="0"/>
              </a:rPr>
              <a:t> </a:t>
            </a:r>
            <a:r>
              <a:rPr kumimoji="0" lang="nl-NL" sz="1200" b="0" i="0" u="none" strike="noStrike" kern="1200" cap="none" spc="0" normalizeH="0" baseline="0" noProof="0" dirty="0">
                <a:ln>
                  <a:noFill/>
                </a:ln>
                <a:solidFill>
                  <a:schemeClr val="accent6">
                    <a:lumMod val="75000"/>
                  </a:schemeClr>
                </a:solidFill>
                <a:effectLst/>
                <a:uLnTx/>
                <a:uFillTx/>
                <a:latin typeface="Consolas" panose="020B0609020204030204" pitchFamily="49" charset="0"/>
                <a:cs typeface="Courier New" panose="02070309020205020404" pitchFamily="49" charset="0"/>
              </a:rPr>
              <a:t>	</a:t>
            </a:r>
            <a:r>
              <a:rPr lang="nl-NL" sz="1200" dirty="0" err="1">
                <a:solidFill>
                  <a:srgbClr val="E71224"/>
                </a:solidFill>
                <a:latin typeface="Consolas" panose="020B0609020204030204" pitchFamily="49" charset="0"/>
                <a:cs typeface="Courier New" panose="02070309020205020404" pitchFamily="49" charset="0"/>
              </a:rPr>
              <a:t>rdfs:subClassOf</a:t>
            </a:r>
            <a:r>
              <a:rPr lang="nl-NL" sz="1200" dirty="0">
                <a:solidFill>
                  <a:srgbClr val="E71224"/>
                </a:solidFill>
                <a:latin typeface="Consolas" panose="020B0609020204030204" pitchFamily="49" charset="0"/>
                <a:cs typeface="Courier New" panose="02070309020205020404" pitchFamily="49" charset="0"/>
              </a:rPr>
              <a:t> </a:t>
            </a:r>
            <a:r>
              <a:rPr kumimoji="0" lang="nl-NL" sz="1200" b="0" i="0" u="none" strike="noStrike" kern="1200" cap="none" spc="0" normalizeH="0" baseline="0" noProof="0" dirty="0">
                <a:ln>
                  <a:noFill/>
                </a:ln>
                <a:solidFill>
                  <a:schemeClr val="accent6">
                    <a:lumMod val="75000"/>
                  </a:schemeClr>
                </a:solidFill>
                <a:effectLst/>
                <a:uLnTx/>
                <a:uFillTx/>
                <a:latin typeface="Consolas" panose="020B0609020204030204" pitchFamily="49" charset="0"/>
                <a:cs typeface="Courier New" panose="02070309020205020404" pitchFamily="49" charset="0"/>
              </a:rPr>
              <a:t>	</a:t>
            </a:r>
            <a:r>
              <a:rPr kumimoji="0" lang="nl-NL" sz="1200" b="0" i="0" u="none" strike="noStrike" kern="1200" cap="none" spc="0" normalizeH="0" baseline="0" noProof="0" dirty="0">
                <a:ln>
                  <a:noFill/>
                </a:ln>
                <a:solidFill>
                  <a:srgbClr val="7030A0"/>
                </a:solidFill>
                <a:effectLst/>
                <a:uLnTx/>
                <a:uFillTx/>
                <a:latin typeface="Consolas" panose="020B0609020204030204" pitchFamily="49" charset="0"/>
                <a:cs typeface="Courier New" panose="02070309020205020404" pitchFamily="49" charset="0"/>
              </a:rPr>
              <a:t>nen2660:FysiekObject</a:t>
            </a:r>
          </a:p>
          <a:p>
            <a:pPr>
              <a:defRPr/>
            </a:pPr>
            <a:r>
              <a:rPr lang="nl-NL" sz="1200" dirty="0" err="1">
                <a:solidFill>
                  <a:schemeClr val="tx2"/>
                </a:solidFill>
                <a:latin typeface="Consolas" panose="020B0609020204030204" pitchFamily="49" charset="0"/>
                <a:cs typeface="Courier New" panose="02070309020205020404" pitchFamily="49" charset="0"/>
              </a:rPr>
              <a:t>imbor:Bierleiding</a:t>
            </a:r>
            <a:r>
              <a:rPr lang="nl-NL" sz="1200" dirty="0">
                <a:solidFill>
                  <a:schemeClr val="tx2"/>
                </a:solidFill>
                <a:latin typeface="Consolas" panose="020B0609020204030204" pitchFamily="49" charset="0"/>
                <a:cs typeface="Courier New" panose="02070309020205020404" pitchFamily="49" charset="0"/>
              </a:rPr>
              <a:t>	</a:t>
            </a:r>
            <a:r>
              <a:rPr lang="nl-NL" sz="1200" dirty="0" err="1">
                <a:solidFill>
                  <a:srgbClr val="E71224"/>
                </a:solidFill>
                <a:latin typeface="Consolas" panose="020B0609020204030204" pitchFamily="49" charset="0"/>
                <a:cs typeface="Courier New" panose="02070309020205020404" pitchFamily="49" charset="0"/>
              </a:rPr>
              <a:t>rdfs:subClassOf</a:t>
            </a:r>
            <a:r>
              <a:rPr lang="nl-NL" sz="1200" dirty="0">
                <a:solidFill>
                  <a:srgbClr val="E71224"/>
                </a:solidFill>
                <a:latin typeface="Consolas" panose="020B0609020204030204" pitchFamily="49" charset="0"/>
                <a:cs typeface="Courier New" panose="02070309020205020404" pitchFamily="49" charset="0"/>
              </a:rPr>
              <a:t> </a:t>
            </a:r>
            <a:r>
              <a:rPr lang="nl-NL" sz="1200" dirty="0">
                <a:solidFill>
                  <a:schemeClr val="tx2"/>
                </a:solidFill>
                <a:latin typeface="Consolas" panose="020B0609020204030204" pitchFamily="49" charset="0"/>
                <a:cs typeface="Courier New" panose="02070309020205020404" pitchFamily="49" charset="0"/>
              </a:rPr>
              <a:t>	</a:t>
            </a:r>
            <a:r>
              <a:rPr lang="nl-NL" sz="1200" dirty="0" err="1">
                <a:solidFill>
                  <a:srgbClr val="00A3DA"/>
                </a:solidFill>
                <a:latin typeface="Consolas" panose="020B0609020204030204" pitchFamily="49" charset="0"/>
                <a:cs typeface="Courier New" panose="02070309020205020404" pitchFamily="49" charset="0"/>
              </a:rPr>
              <a:t>gwsw:TransportLeiding</a:t>
            </a:r>
            <a:endParaRPr lang="nl-NL" sz="1200" dirty="0">
              <a:solidFill>
                <a:srgbClr val="00A3DA"/>
              </a:solidFill>
              <a:latin typeface="Consolas" panose="020B0609020204030204" pitchFamily="49" charset="0"/>
              <a:cs typeface="Courier New" panose="02070309020205020404" pitchFamily="49" charset="0"/>
            </a:endParaRPr>
          </a:p>
          <a:p>
            <a:pPr>
              <a:defRPr/>
            </a:pPr>
            <a:r>
              <a:rPr lang="nl-NL" sz="1200" dirty="0" err="1">
                <a:solidFill>
                  <a:srgbClr val="00A3DA"/>
                </a:solidFill>
                <a:latin typeface="Consolas" panose="020B0609020204030204" pitchFamily="49" charset="0"/>
                <a:cs typeface="Courier New" panose="02070309020205020404" pitchFamily="49" charset="0"/>
              </a:rPr>
              <a:t>gwsw:TransportLeiding</a:t>
            </a:r>
            <a:r>
              <a:rPr lang="nl-NL" sz="1200" dirty="0">
                <a:solidFill>
                  <a:srgbClr val="00A3DA"/>
                </a:solidFill>
                <a:latin typeface="Consolas" panose="020B0609020204030204" pitchFamily="49" charset="0"/>
                <a:cs typeface="Courier New" panose="02070309020205020404" pitchFamily="49" charset="0"/>
              </a:rPr>
              <a:t>	</a:t>
            </a:r>
            <a:r>
              <a:rPr lang="nl-NL" sz="1200" dirty="0" err="1">
                <a:solidFill>
                  <a:srgbClr val="00A3DA"/>
                </a:solidFill>
                <a:latin typeface="Consolas" panose="020B0609020204030204" pitchFamily="49" charset="0"/>
                <a:cs typeface="Courier New" panose="02070309020205020404" pitchFamily="49" charset="0"/>
              </a:rPr>
              <a:t>gwsw:Attribuut</a:t>
            </a:r>
            <a:r>
              <a:rPr lang="nl-NL" sz="1200" dirty="0">
                <a:solidFill>
                  <a:srgbClr val="00A3DA"/>
                </a:solidFill>
                <a:latin typeface="Consolas" panose="020B0609020204030204" pitchFamily="49" charset="0"/>
                <a:cs typeface="Courier New" panose="02070309020205020404" pitchFamily="49" charset="0"/>
              </a:rPr>
              <a:t>	</a:t>
            </a:r>
            <a:r>
              <a:rPr lang="nl-NL" sz="1200" dirty="0" err="1">
                <a:solidFill>
                  <a:srgbClr val="00A3DA"/>
                </a:solidFill>
                <a:latin typeface="Consolas" panose="020B0609020204030204" pitchFamily="49" charset="0"/>
                <a:cs typeface="Courier New" panose="02070309020205020404" pitchFamily="49" charset="0"/>
              </a:rPr>
              <a:t>gwsw:diameterLeiding</a:t>
            </a:r>
            <a:endParaRPr lang="nl-NL" sz="1200" dirty="0">
              <a:solidFill>
                <a:srgbClr val="00A3DA"/>
              </a:solidFill>
              <a:latin typeface="Consolas" panose="020B0609020204030204" pitchFamily="49" charset="0"/>
              <a:cs typeface="Courier New" panose="02070309020205020404" pitchFamily="49" charset="0"/>
            </a:endParaRPr>
          </a:p>
          <a:p>
            <a:pPr>
              <a:defRPr/>
            </a:pPr>
            <a:r>
              <a:rPr lang="nl-NL" sz="1200" dirty="0">
                <a:solidFill>
                  <a:srgbClr val="00A3DA"/>
                </a:solidFill>
                <a:latin typeface="Consolas" panose="020B0609020204030204" pitchFamily="49" charset="0"/>
                <a:cs typeface="Courier New" panose="02070309020205020404" pitchFamily="49" charset="0"/>
              </a:rPr>
              <a:t>…</a:t>
            </a:r>
          </a:p>
          <a:p>
            <a:pPr>
              <a:defRPr/>
            </a:pPr>
            <a:endParaRPr kumimoji="0" lang="nl-NL" sz="1200" b="0" i="0" u="none" strike="noStrike" kern="1200" cap="none" spc="0" normalizeH="0" baseline="0" noProof="0" dirty="0">
              <a:ln>
                <a:noFill/>
              </a:ln>
              <a:solidFill>
                <a:srgbClr val="00A3DA"/>
              </a:solidFill>
              <a:effectLst/>
              <a:uLnTx/>
              <a:uFillTx/>
              <a:latin typeface="Consolas" panose="020B0609020204030204" pitchFamily="49" charset="0"/>
            </a:endParaRPr>
          </a:p>
        </p:txBody>
      </p:sp>
      <p:sp>
        <p:nvSpPr>
          <p:cNvPr id="14" name="Tekstvak 6">
            <a:extLst>
              <a:ext uri="{FF2B5EF4-FFF2-40B4-BE49-F238E27FC236}">
                <a16:creationId xmlns:a16="http://schemas.microsoft.com/office/drawing/2014/main" id="{440957A7-0BDD-900D-2BA3-39963F36BBCC}"/>
              </a:ext>
            </a:extLst>
          </p:cNvPr>
          <p:cNvSpPr txBox="1"/>
          <p:nvPr/>
        </p:nvSpPr>
        <p:spPr>
          <a:xfrm>
            <a:off x="845775" y="5763562"/>
            <a:ext cx="11333155" cy="1384995"/>
          </a:xfrm>
          <a:prstGeom prst="rect">
            <a:avLst/>
          </a:prstGeom>
          <a:noFill/>
        </p:spPr>
        <p:txBody>
          <a:bodyPr wrap="square">
            <a:spAutoFit/>
          </a:bodyPr>
          <a:lstStyle/>
          <a:p>
            <a:pPr>
              <a:defRPr/>
            </a:pPr>
            <a:r>
              <a:rPr lang="nl-NL" sz="1200" dirty="0" err="1">
                <a:solidFill>
                  <a:srgbClr val="00B050"/>
                </a:solidFill>
                <a:latin typeface="Consolas" panose="020B0609020204030204" pitchFamily="49" charset="0"/>
                <a:cs typeface="Courier New" panose="02070309020205020404" pitchFamily="49" charset="0"/>
              </a:rPr>
              <a:t>gemeenteX:LeidingGrolsch-ZwarteCross</a:t>
            </a:r>
            <a:r>
              <a:rPr lang="nl-NL" sz="1200" dirty="0">
                <a:solidFill>
                  <a:srgbClr val="363534"/>
                </a:solidFill>
                <a:latin typeface="Consolas" panose="020B0609020204030204" pitchFamily="49" charset="0"/>
                <a:cs typeface="Courier New" panose="02070309020205020404" pitchFamily="49" charset="0"/>
              </a:rPr>
              <a:t>	</a:t>
            </a:r>
            <a:r>
              <a:rPr lang="nl-NL" sz="1200" dirty="0">
                <a:solidFill>
                  <a:srgbClr val="E71224"/>
                </a:solidFill>
                <a:latin typeface="Consolas" panose="020B0609020204030204" pitchFamily="49" charset="0"/>
                <a:cs typeface="Courier New" panose="02070309020205020404" pitchFamily="49" charset="0"/>
              </a:rPr>
              <a:t>a			</a:t>
            </a:r>
            <a:r>
              <a:rPr lang="nl-NL" sz="1200" dirty="0" err="1">
                <a:solidFill>
                  <a:schemeClr val="tx2"/>
                </a:solidFill>
                <a:latin typeface="Consolas" panose="020B0609020204030204" pitchFamily="49" charset="0"/>
                <a:cs typeface="Courier New" panose="02070309020205020404" pitchFamily="49" charset="0"/>
              </a:rPr>
              <a:t>imbor:Bierleiding</a:t>
            </a:r>
            <a:endParaRPr lang="nl-NL" sz="1200" dirty="0">
              <a:solidFill>
                <a:schemeClr val="tx2"/>
              </a:solidFill>
              <a:latin typeface="Consolas" panose="020B0609020204030204" pitchFamily="49" charset="0"/>
              <a:cs typeface="Courier New" panose="02070309020205020404" pitchFamily="49" charset="0"/>
            </a:endParaRPr>
          </a:p>
          <a:p>
            <a:pPr>
              <a:defRPr/>
            </a:pPr>
            <a:r>
              <a:rPr lang="nl-NL" sz="1200" dirty="0" err="1">
                <a:solidFill>
                  <a:srgbClr val="00B050"/>
                </a:solidFill>
                <a:latin typeface="Consolas" panose="020B0609020204030204" pitchFamily="49" charset="0"/>
                <a:cs typeface="Courier New" panose="02070309020205020404" pitchFamily="49" charset="0"/>
              </a:rPr>
              <a:t>gemeenteX:LeidingGrolsch-ZwarteCross</a:t>
            </a:r>
            <a:r>
              <a:rPr lang="nl-NL" sz="1200" dirty="0">
                <a:solidFill>
                  <a:srgbClr val="00B050"/>
                </a:solidFill>
                <a:latin typeface="Consolas" panose="020B0609020204030204" pitchFamily="49" charset="0"/>
                <a:cs typeface="Courier New" panose="02070309020205020404" pitchFamily="49" charset="0"/>
              </a:rPr>
              <a:t>	</a:t>
            </a:r>
            <a:r>
              <a:rPr lang="nl-NL" sz="1200" dirty="0" err="1">
                <a:solidFill>
                  <a:srgbClr val="00A3DA"/>
                </a:solidFill>
                <a:latin typeface="Consolas" panose="020B0609020204030204" pitchFamily="49" charset="0"/>
                <a:cs typeface="Courier New" panose="02070309020205020404" pitchFamily="49" charset="0"/>
              </a:rPr>
              <a:t>gwsw:diameterLeiding</a:t>
            </a:r>
            <a:r>
              <a:rPr lang="nl-NL" sz="1200" dirty="0">
                <a:solidFill>
                  <a:srgbClr val="00A3DA"/>
                </a:solidFill>
                <a:latin typeface="Consolas" panose="020B0609020204030204" pitchFamily="49" charset="0"/>
                <a:cs typeface="Courier New" panose="02070309020205020404" pitchFamily="49" charset="0"/>
              </a:rPr>
              <a:t>		</a:t>
            </a:r>
            <a:r>
              <a:rPr lang="nl-NL" sz="1200" dirty="0">
                <a:solidFill>
                  <a:srgbClr val="00B050"/>
                </a:solidFill>
                <a:latin typeface="Consolas" panose="020B0609020204030204" pitchFamily="49" charset="0"/>
                <a:cs typeface="Courier New" panose="02070309020205020404" pitchFamily="49" charset="0"/>
              </a:rPr>
              <a:t>“15 cm”</a:t>
            </a:r>
          </a:p>
          <a:p>
            <a:pPr>
              <a:defRPr/>
            </a:pPr>
            <a:r>
              <a:rPr lang="nl-NL" sz="1200" dirty="0" err="1">
                <a:solidFill>
                  <a:srgbClr val="00B050"/>
                </a:solidFill>
                <a:latin typeface="Consolas" panose="020B0609020204030204" pitchFamily="49" charset="0"/>
                <a:cs typeface="Courier New" panose="02070309020205020404" pitchFamily="49" charset="0"/>
              </a:rPr>
              <a:t>gemeenteX:LeidingGrolsch-ZwarteCross</a:t>
            </a:r>
            <a:r>
              <a:rPr lang="nl-NL" sz="1200" dirty="0">
                <a:solidFill>
                  <a:srgbClr val="00B050"/>
                </a:solidFill>
                <a:latin typeface="Consolas" panose="020B0609020204030204" pitchFamily="49" charset="0"/>
                <a:cs typeface="Courier New" panose="02070309020205020404" pitchFamily="49" charset="0"/>
              </a:rPr>
              <a:t> </a:t>
            </a:r>
            <a:r>
              <a:rPr lang="nl-NL" sz="1200" dirty="0">
                <a:solidFill>
                  <a:schemeClr val="tx2"/>
                </a:solidFill>
                <a:latin typeface="Consolas" panose="020B0609020204030204" pitchFamily="49" charset="0"/>
                <a:cs typeface="Courier New" panose="02070309020205020404" pitchFamily="49" charset="0"/>
              </a:rPr>
              <a:t>	</a:t>
            </a:r>
            <a:r>
              <a:rPr lang="nl-NL" sz="1200" dirty="0" err="1">
                <a:solidFill>
                  <a:schemeClr val="tx2"/>
                </a:solidFill>
                <a:latin typeface="Consolas" panose="020B0609020204030204" pitchFamily="49" charset="0"/>
                <a:cs typeface="Courier New" panose="02070309020205020404" pitchFamily="49" charset="0"/>
              </a:rPr>
              <a:t>imbor:wandruwheid</a:t>
            </a:r>
            <a:r>
              <a:rPr lang="nl-NL" sz="1200" dirty="0">
                <a:solidFill>
                  <a:schemeClr val="tx2"/>
                </a:solidFill>
                <a:latin typeface="Consolas" panose="020B0609020204030204" pitchFamily="49" charset="0"/>
                <a:cs typeface="Courier New" panose="02070309020205020404" pitchFamily="49" charset="0"/>
              </a:rPr>
              <a:t>		</a:t>
            </a:r>
            <a:r>
              <a:rPr lang="nl-NL" sz="1200" dirty="0">
                <a:solidFill>
                  <a:srgbClr val="00B050"/>
                </a:solidFill>
                <a:latin typeface="Consolas" panose="020B0609020204030204" pitchFamily="49" charset="0"/>
                <a:cs typeface="Courier New" panose="02070309020205020404" pitchFamily="49" charset="0"/>
              </a:rPr>
              <a:t>“100,9”</a:t>
            </a:r>
            <a:endParaRPr lang="nl-NL" sz="1200" dirty="0">
              <a:solidFill>
                <a:schemeClr val="tx2"/>
              </a:solidFill>
              <a:latin typeface="Consolas" panose="020B0609020204030204" pitchFamily="49" charset="0"/>
              <a:cs typeface="Courier New" panose="02070309020205020404" pitchFamily="49" charset="0"/>
            </a:endParaRPr>
          </a:p>
          <a:p>
            <a:pPr>
              <a:defRPr/>
            </a:pPr>
            <a:r>
              <a:rPr lang="nl-NL" sz="1200" dirty="0" err="1">
                <a:solidFill>
                  <a:srgbClr val="00B050"/>
                </a:solidFill>
                <a:latin typeface="Consolas" panose="020B0609020204030204" pitchFamily="49" charset="0"/>
                <a:cs typeface="Courier New" panose="02070309020205020404" pitchFamily="49" charset="0"/>
              </a:rPr>
              <a:t>gemeenteX:LeidingGrolsch-ZwarteCross</a:t>
            </a:r>
            <a:r>
              <a:rPr lang="nl-NL" sz="1200" dirty="0">
                <a:solidFill>
                  <a:srgbClr val="00B050"/>
                </a:solidFill>
                <a:latin typeface="Consolas" panose="020B0609020204030204" pitchFamily="49" charset="0"/>
                <a:cs typeface="Courier New" panose="02070309020205020404" pitchFamily="49" charset="0"/>
              </a:rPr>
              <a:t> </a:t>
            </a:r>
            <a:r>
              <a:rPr lang="nl-NL" sz="1200" dirty="0">
                <a:solidFill>
                  <a:schemeClr val="tx2"/>
                </a:solidFill>
                <a:latin typeface="Consolas" panose="020B0609020204030204" pitchFamily="49" charset="0"/>
                <a:cs typeface="Courier New" panose="02070309020205020404" pitchFamily="49" charset="0"/>
              </a:rPr>
              <a:t>	</a:t>
            </a:r>
            <a:r>
              <a:rPr lang="nl-NL" sz="1200" dirty="0" err="1">
                <a:solidFill>
                  <a:schemeClr val="tx2"/>
                </a:solidFill>
                <a:latin typeface="Consolas" panose="020B0609020204030204" pitchFamily="49" charset="0"/>
                <a:cs typeface="Courier New" panose="02070309020205020404" pitchFamily="49" charset="0"/>
              </a:rPr>
              <a:t>imbor:voegmateriaal</a:t>
            </a:r>
            <a:r>
              <a:rPr lang="nl-NL" sz="1200" dirty="0">
                <a:solidFill>
                  <a:schemeClr val="tx2"/>
                </a:solidFill>
                <a:latin typeface="Consolas" panose="020B0609020204030204" pitchFamily="49" charset="0"/>
                <a:cs typeface="Courier New" panose="02070309020205020404" pitchFamily="49" charset="0"/>
              </a:rPr>
              <a:t>		</a:t>
            </a:r>
            <a:r>
              <a:rPr lang="nl-NL" sz="1200" dirty="0">
                <a:solidFill>
                  <a:srgbClr val="00B050"/>
                </a:solidFill>
                <a:latin typeface="Consolas" panose="020B0609020204030204" pitchFamily="49" charset="0"/>
                <a:cs typeface="Courier New" panose="02070309020205020404" pitchFamily="49" charset="0"/>
              </a:rPr>
              <a:t>“Rubberring”</a:t>
            </a:r>
          </a:p>
          <a:p>
            <a:pPr>
              <a:defRPr/>
            </a:pPr>
            <a:r>
              <a:rPr lang="nl-NL" sz="1200" dirty="0">
                <a:solidFill>
                  <a:srgbClr val="00B050"/>
                </a:solidFill>
                <a:latin typeface="Consolas" panose="020B0609020204030204" pitchFamily="49" charset="0"/>
                <a:cs typeface="Courier New" panose="02070309020205020404" pitchFamily="49" charset="0"/>
              </a:rPr>
              <a:t>…</a:t>
            </a:r>
          </a:p>
          <a:p>
            <a:pPr>
              <a:defRPr/>
            </a:pPr>
            <a:r>
              <a:rPr lang="nl-NL" sz="1200" dirty="0">
                <a:solidFill>
                  <a:schemeClr val="tx2"/>
                </a:solidFill>
                <a:latin typeface="Consolas" panose="020B0609020204030204" pitchFamily="49" charset="0"/>
                <a:cs typeface="Courier New" panose="02070309020205020404" pitchFamily="49" charset="0"/>
              </a:rPr>
              <a:t> </a:t>
            </a:r>
          </a:p>
          <a:p>
            <a:pPr>
              <a:defRPr/>
            </a:pPr>
            <a:endParaRPr kumimoji="0" lang="nl-NL" sz="1200" b="0" i="0" u="none" strike="noStrike" kern="1200" cap="none" spc="0" normalizeH="0" baseline="0" noProof="0" dirty="0">
              <a:ln>
                <a:noFill/>
              </a:ln>
              <a:solidFill>
                <a:srgbClr val="00A3DA"/>
              </a:solidFill>
              <a:effectLst/>
              <a:uLnTx/>
              <a:uFillTx/>
              <a:latin typeface="Consolas" panose="020B0609020204030204" pitchFamily="49" charset="0"/>
            </a:endParaRPr>
          </a:p>
        </p:txBody>
      </p:sp>
    </p:spTree>
    <p:extLst>
      <p:ext uri="{BB962C8B-B14F-4D97-AF65-F5344CB8AC3E}">
        <p14:creationId xmlns:p14="http://schemas.microsoft.com/office/powerpoint/2010/main" val="166281448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D11FFA-5910-25CF-97FC-3F57A26D2F34}"/>
              </a:ext>
            </a:extLst>
          </p:cNvPr>
          <p:cNvSpPr>
            <a:spLocks noGrp="1"/>
          </p:cNvSpPr>
          <p:nvPr>
            <p:ph type="title"/>
          </p:nvPr>
        </p:nvSpPr>
        <p:spPr/>
        <p:txBody>
          <a:bodyPr/>
          <a:lstStyle/>
          <a:p>
            <a:r>
              <a:rPr lang="en-GB" dirty="0"/>
              <a:t>NEN2660-2</a:t>
            </a:r>
          </a:p>
        </p:txBody>
      </p:sp>
      <p:sp>
        <p:nvSpPr>
          <p:cNvPr id="3" name="Tijdelijke aanduiding voor voettekst 2">
            <a:extLst>
              <a:ext uri="{FF2B5EF4-FFF2-40B4-BE49-F238E27FC236}">
                <a16:creationId xmlns:a16="http://schemas.microsoft.com/office/drawing/2014/main" id="{1037FAE8-BA8C-4FA6-DEF6-3A1DB5D2324A}"/>
              </a:ext>
            </a:extLst>
          </p:cNvPr>
          <p:cNvSpPr>
            <a:spLocks noGrp="1"/>
          </p:cNvSpPr>
          <p:nvPr>
            <p:ph type="ftr" sz="quarter" idx="10"/>
          </p:nvPr>
        </p:nvSpPr>
        <p:spPr/>
        <p:txBody>
          <a:bodyPr/>
          <a:lstStyle/>
          <a:p>
            <a:r>
              <a:rPr lang="en-GB" dirty="0"/>
              <a:t>Hoe </a:t>
            </a:r>
            <a:r>
              <a:rPr lang="en-GB" dirty="0" err="1"/>
              <a:t>maak</a:t>
            </a:r>
            <a:r>
              <a:rPr lang="en-GB" dirty="0"/>
              <a:t> je het</a:t>
            </a:r>
          </a:p>
        </p:txBody>
      </p:sp>
      <p:sp>
        <p:nvSpPr>
          <p:cNvPr id="4" name="Tijdelijke aanduiding voor dianummer 3">
            <a:extLst>
              <a:ext uri="{FF2B5EF4-FFF2-40B4-BE49-F238E27FC236}">
                <a16:creationId xmlns:a16="http://schemas.microsoft.com/office/drawing/2014/main" id="{8651272D-BC1A-C0E1-34B7-8F32BE52CEFA}"/>
              </a:ext>
            </a:extLst>
          </p:cNvPr>
          <p:cNvSpPr>
            <a:spLocks noGrp="1"/>
          </p:cNvSpPr>
          <p:nvPr>
            <p:ph type="sldNum" sz="quarter" idx="11"/>
          </p:nvPr>
        </p:nvSpPr>
        <p:spPr/>
        <p:txBody>
          <a:bodyPr/>
          <a:lstStyle/>
          <a:p>
            <a:fld id="{F33A6336-350C-4645-91C3-F74B6FAA3687}" type="slidenum">
              <a:rPr lang="en-GB" smtClean="0"/>
              <a:pPr/>
              <a:t>56</a:t>
            </a:fld>
            <a:endParaRPr lang="en-GB" dirty="0"/>
          </a:p>
        </p:txBody>
      </p:sp>
      <p:sp>
        <p:nvSpPr>
          <p:cNvPr id="5" name="Tijdelijke aanduiding voor tekst 4">
            <a:extLst>
              <a:ext uri="{FF2B5EF4-FFF2-40B4-BE49-F238E27FC236}">
                <a16:creationId xmlns:a16="http://schemas.microsoft.com/office/drawing/2014/main" id="{6F0F8AE3-FA92-1A18-5890-FBC83C92892A}"/>
              </a:ext>
            </a:extLst>
          </p:cNvPr>
          <p:cNvSpPr>
            <a:spLocks noGrp="1"/>
          </p:cNvSpPr>
          <p:nvPr>
            <p:ph type="body" sz="quarter" idx="12"/>
          </p:nvPr>
        </p:nvSpPr>
        <p:spPr/>
        <p:txBody>
          <a:bodyPr/>
          <a:lstStyle/>
          <a:p>
            <a:r>
              <a:rPr lang="nl-NL" b="0" dirty="0"/>
              <a:t>Complexere interdisciplinaire projecten</a:t>
            </a:r>
            <a:br>
              <a:rPr lang="nl-NL" b="0" dirty="0"/>
            </a:br>
            <a:r>
              <a:rPr lang="nl-NL" b="0" dirty="0"/>
              <a:t>Bijvoorbeeld: een straat gaat open</a:t>
            </a:r>
          </a:p>
          <a:p>
            <a:pPr marL="342900" indent="-342900">
              <a:buFont typeface="Arial" panose="020B0604020202020204" pitchFamily="34" charset="0"/>
              <a:buChar char="•"/>
            </a:pPr>
            <a:r>
              <a:rPr lang="nl-NL" b="0" dirty="0"/>
              <a:t>veel stakeholders, dus veel input</a:t>
            </a:r>
          </a:p>
          <a:p>
            <a:pPr marL="342900" indent="-342900">
              <a:buFont typeface="Arial" panose="020B0604020202020204" pitchFamily="34" charset="0"/>
              <a:buChar char="•"/>
            </a:pPr>
            <a:r>
              <a:rPr lang="nl-NL" b="0" dirty="0"/>
              <a:t>meerdere disciplines, dus veel data delen</a:t>
            </a:r>
          </a:p>
          <a:p>
            <a:pPr marL="342900" indent="-342900">
              <a:buFont typeface="Arial" panose="020B0604020202020204" pitchFamily="34" charset="0"/>
              <a:buChar char="•"/>
            </a:pPr>
            <a:r>
              <a:rPr lang="nl-NL" b="0" dirty="0"/>
              <a:t>veel eisen, dus machine ondersteuning</a:t>
            </a:r>
          </a:p>
          <a:p>
            <a:endParaRPr lang="nl-NL" b="0" dirty="0"/>
          </a:p>
          <a:p>
            <a:r>
              <a:rPr lang="nl-NL" b="0" dirty="0">
                <a:hlinkClick r:id="rId3"/>
              </a:rPr>
              <a:t>NEN2660-2</a:t>
            </a:r>
            <a:endParaRPr lang="nl-NL" b="0" dirty="0"/>
          </a:p>
          <a:p>
            <a:endParaRPr lang="nl-NL" b="0" dirty="0"/>
          </a:p>
          <a:p>
            <a:pPr marL="457200" indent="-457200">
              <a:buFont typeface="+mj-lt"/>
              <a:buAutoNum type="arabicPeriod"/>
            </a:pPr>
            <a:r>
              <a:rPr lang="nl-NL" b="0" dirty="0"/>
              <a:t>Een </a:t>
            </a:r>
            <a:r>
              <a:rPr lang="nl-NL" b="0" u="sng" dirty="0"/>
              <a:t>praktisch toplevelmodel </a:t>
            </a:r>
            <a:r>
              <a:rPr lang="nl-NL" b="0" dirty="0"/>
              <a:t>waarin genoeg semantiek aangegeven wordt</a:t>
            </a:r>
          </a:p>
          <a:p>
            <a:pPr marL="457200" indent="-457200">
              <a:buFont typeface="+mj-lt"/>
              <a:buAutoNum type="arabicPeriod"/>
            </a:pPr>
            <a:r>
              <a:rPr lang="nl-NL" b="0" dirty="0"/>
              <a:t>Een </a:t>
            </a:r>
            <a:r>
              <a:rPr lang="nl-NL" b="0" u="sng" dirty="0"/>
              <a:t>taalbinding</a:t>
            </a:r>
            <a:r>
              <a:rPr lang="nl-NL" b="0" dirty="0"/>
              <a:t> (en daarmee de keuze voor) de LinkedData W3C standaarden </a:t>
            </a:r>
          </a:p>
        </p:txBody>
      </p:sp>
      <p:pic>
        <p:nvPicPr>
          <p:cNvPr id="9" name="Picture 8">
            <a:extLst>
              <a:ext uri="{FF2B5EF4-FFF2-40B4-BE49-F238E27FC236}">
                <a16:creationId xmlns:a16="http://schemas.microsoft.com/office/drawing/2014/main" id="{76C00BE9-3681-842C-CC4E-ED89C64ACE24}"/>
              </a:ext>
            </a:extLst>
          </p:cNvPr>
          <p:cNvPicPr>
            <a:picLocks noChangeAspect="1"/>
          </p:cNvPicPr>
          <p:nvPr/>
        </p:nvPicPr>
        <p:blipFill>
          <a:blip r:embed="rId4"/>
          <a:stretch>
            <a:fillRect/>
          </a:stretch>
        </p:blipFill>
        <p:spPr>
          <a:xfrm>
            <a:off x="8227156" y="2243455"/>
            <a:ext cx="3090130" cy="38760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33275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oettekst 2">
            <a:extLst>
              <a:ext uri="{FF2B5EF4-FFF2-40B4-BE49-F238E27FC236}">
                <a16:creationId xmlns:a16="http://schemas.microsoft.com/office/drawing/2014/main" id="{1037FAE8-BA8C-4FA6-DEF6-3A1DB5D2324A}"/>
              </a:ext>
            </a:extLst>
          </p:cNvPr>
          <p:cNvSpPr>
            <a:spLocks noGrp="1"/>
          </p:cNvSpPr>
          <p:nvPr>
            <p:ph type="ftr" sz="quarter" idx="10"/>
          </p:nvPr>
        </p:nvSpPr>
        <p:spPr/>
        <p:txBody>
          <a:bodyPr/>
          <a:lstStyle/>
          <a:p>
            <a:r>
              <a:rPr lang="en-GB" dirty="0"/>
              <a:t>Hoe </a:t>
            </a:r>
            <a:r>
              <a:rPr lang="en-GB" dirty="0" err="1"/>
              <a:t>maak</a:t>
            </a:r>
            <a:r>
              <a:rPr lang="en-GB" dirty="0"/>
              <a:t> je het</a:t>
            </a:r>
          </a:p>
        </p:txBody>
      </p:sp>
      <p:sp>
        <p:nvSpPr>
          <p:cNvPr id="4" name="Tijdelijke aanduiding voor dianummer 3">
            <a:extLst>
              <a:ext uri="{FF2B5EF4-FFF2-40B4-BE49-F238E27FC236}">
                <a16:creationId xmlns:a16="http://schemas.microsoft.com/office/drawing/2014/main" id="{8651272D-BC1A-C0E1-34B7-8F32BE52CEFA}"/>
              </a:ext>
            </a:extLst>
          </p:cNvPr>
          <p:cNvSpPr>
            <a:spLocks noGrp="1"/>
          </p:cNvSpPr>
          <p:nvPr>
            <p:ph type="sldNum" sz="quarter" idx="11"/>
          </p:nvPr>
        </p:nvSpPr>
        <p:spPr/>
        <p:txBody>
          <a:bodyPr/>
          <a:lstStyle/>
          <a:p>
            <a:fld id="{F33A6336-350C-4645-91C3-F74B6FAA3687}" type="slidenum">
              <a:rPr lang="en-GB" smtClean="0"/>
              <a:pPr/>
              <a:t>57</a:t>
            </a:fld>
            <a:endParaRPr lang="en-GB" dirty="0"/>
          </a:p>
        </p:txBody>
      </p:sp>
      <p:pic>
        <p:nvPicPr>
          <p:cNvPr id="12" name="Picture 11">
            <a:extLst>
              <a:ext uri="{FF2B5EF4-FFF2-40B4-BE49-F238E27FC236}">
                <a16:creationId xmlns:a16="http://schemas.microsoft.com/office/drawing/2014/main" id="{013A09FF-1189-FF82-B109-9F03869405CA}"/>
              </a:ext>
            </a:extLst>
          </p:cNvPr>
          <p:cNvPicPr>
            <a:picLocks noChangeAspect="1"/>
          </p:cNvPicPr>
          <p:nvPr/>
        </p:nvPicPr>
        <p:blipFill>
          <a:blip r:embed="rId3"/>
          <a:stretch>
            <a:fillRect/>
          </a:stretch>
        </p:blipFill>
        <p:spPr>
          <a:xfrm>
            <a:off x="4957397" y="758456"/>
            <a:ext cx="6951617" cy="4685414"/>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395A41AA-A823-3EBE-42AF-0D89825A74E7}"/>
              </a:ext>
            </a:extLst>
          </p:cNvPr>
          <p:cNvPicPr>
            <a:picLocks noChangeAspect="1"/>
          </p:cNvPicPr>
          <p:nvPr/>
        </p:nvPicPr>
        <p:blipFill>
          <a:blip r:embed="rId4"/>
          <a:stretch>
            <a:fillRect/>
          </a:stretch>
        </p:blipFill>
        <p:spPr>
          <a:xfrm>
            <a:off x="788900" y="758456"/>
            <a:ext cx="3568954" cy="60641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1509570"/>
      </p:ext>
    </p:extLst>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oettekst 2">
            <a:extLst>
              <a:ext uri="{FF2B5EF4-FFF2-40B4-BE49-F238E27FC236}">
                <a16:creationId xmlns:a16="http://schemas.microsoft.com/office/drawing/2014/main" id="{1037FAE8-BA8C-4FA6-DEF6-3A1DB5D2324A}"/>
              </a:ext>
            </a:extLst>
          </p:cNvPr>
          <p:cNvSpPr>
            <a:spLocks noGrp="1"/>
          </p:cNvSpPr>
          <p:nvPr>
            <p:ph type="ftr" sz="quarter" idx="10"/>
          </p:nvPr>
        </p:nvSpPr>
        <p:spPr/>
        <p:txBody>
          <a:bodyPr/>
          <a:lstStyle/>
          <a:p>
            <a:r>
              <a:rPr lang="en-GB" dirty="0"/>
              <a:t>Hoe </a:t>
            </a:r>
            <a:r>
              <a:rPr lang="en-GB" dirty="0" err="1"/>
              <a:t>maak</a:t>
            </a:r>
            <a:r>
              <a:rPr lang="en-GB" dirty="0"/>
              <a:t> je het</a:t>
            </a:r>
          </a:p>
        </p:txBody>
      </p:sp>
      <p:sp>
        <p:nvSpPr>
          <p:cNvPr id="4" name="Tijdelijke aanduiding voor dianummer 3">
            <a:extLst>
              <a:ext uri="{FF2B5EF4-FFF2-40B4-BE49-F238E27FC236}">
                <a16:creationId xmlns:a16="http://schemas.microsoft.com/office/drawing/2014/main" id="{8651272D-BC1A-C0E1-34B7-8F32BE52CEFA}"/>
              </a:ext>
            </a:extLst>
          </p:cNvPr>
          <p:cNvSpPr>
            <a:spLocks noGrp="1"/>
          </p:cNvSpPr>
          <p:nvPr>
            <p:ph type="sldNum" sz="quarter" idx="11"/>
          </p:nvPr>
        </p:nvSpPr>
        <p:spPr/>
        <p:txBody>
          <a:bodyPr/>
          <a:lstStyle/>
          <a:p>
            <a:fld id="{F33A6336-350C-4645-91C3-F74B6FAA3687}" type="slidenum">
              <a:rPr lang="en-GB" smtClean="0"/>
              <a:pPr/>
              <a:t>58</a:t>
            </a:fld>
            <a:endParaRPr lang="en-GB" dirty="0"/>
          </a:p>
        </p:txBody>
      </p:sp>
      <p:pic>
        <p:nvPicPr>
          <p:cNvPr id="9" name="Picture 8">
            <a:extLst>
              <a:ext uri="{FF2B5EF4-FFF2-40B4-BE49-F238E27FC236}">
                <a16:creationId xmlns:a16="http://schemas.microsoft.com/office/drawing/2014/main" id="{76C00BE9-3681-842C-CC4E-ED89C64ACE24}"/>
              </a:ext>
            </a:extLst>
          </p:cNvPr>
          <p:cNvPicPr>
            <a:picLocks noChangeAspect="1"/>
          </p:cNvPicPr>
          <p:nvPr/>
        </p:nvPicPr>
        <p:blipFill>
          <a:blip r:embed="rId3"/>
          <a:srcRect/>
          <a:stretch/>
        </p:blipFill>
        <p:spPr>
          <a:xfrm>
            <a:off x="47223" y="727892"/>
            <a:ext cx="3939038" cy="596926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85DCD92-BB46-2782-CA03-36F651DC5806}"/>
              </a:ext>
            </a:extLst>
          </p:cNvPr>
          <p:cNvPicPr>
            <a:picLocks noChangeAspect="1"/>
          </p:cNvPicPr>
          <p:nvPr/>
        </p:nvPicPr>
        <p:blipFill>
          <a:blip r:embed="rId4"/>
          <a:stretch>
            <a:fillRect/>
          </a:stretch>
        </p:blipFill>
        <p:spPr>
          <a:xfrm>
            <a:off x="4142423" y="727892"/>
            <a:ext cx="3907154" cy="596926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382999F1-EACE-5A79-557F-202C5F3ED1BD}"/>
              </a:ext>
            </a:extLst>
          </p:cNvPr>
          <p:cNvPicPr>
            <a:picLocks noChangeAspect="1"/>
          </p:cNvPicPr>
          <p:nvPr/>
        </p:nvPicPr>
        <p:blipFill>
          <a:blip r:embed="rId5"/>
          <a:stretch>
            <a:fillRect/>
          </a:stretch>
        </p:blipFill>
        <p:spPr>
          <a:xfrm>
            <a:off x="8205740" y="727892"/>
            <a:ext cx="4139502" cy="42127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85798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09470C57-00BF-4A20-BCEF-38B0E0E3E77F}"/>
              </a:ext>
            </a:extLst>
          </p:cNvPr>
          <p:cNvSpPr>
            <a:spLocks noGrp="1"/>
          </p:cNvSpPr>
          <p:nvPr>
            <p:ph type="ftr" sz="quarter" idx="10"/>
          </p:nvPr>
        </p:nvSpPr>
        <p:spPr/>
        <p:txBody>
          <a:bodyPr/>
          <a:lstStyle/>
          <a:p>
            <a:r>
              <a:rPr lang="en-GB" dirty="0"/>
              <a:t>Hoe </a:t>
            </a:r>
            <a:r>
              <a:rPr lang="en-GB" dirty="0" err="1"/>
              <a:t>maak</a:t>
            </a:r>
            <a:r>
              <a:rPr lang="en-GB" dirty="0"/>
              <a:t> je het</a:t>
            </a:r>
          </a:p>
        </p:txBody>
      </p:sp>
      <p:sp>
        <p:nvSpPr>
          <p:cNvPr id="3" name="Tijdelijke aanduiding voor dianummer 2">
            <a:extLst>
              <a:ext uri="{FF2B5EF4-FFF2-40B4-BE49-F238E27FC236}">
                <a16:creationId xmlns:a16="http://schemas.microsoft.com/office/drawing/2014/main" id="{DEB16969-7199-D2BF-BDEF-A0A5A2439F42}"/>
              </a:ext>
            </a:extLst>
          </p:cNvPr>
          <p:cNvSpPr>
            <a:spLocks noGrp="1"/>
          </p:cNvSpPr>
          <p:nvPr>
            <p:ph type="sldNum" sz="quarter" idx="11"/>
          </p:nvPr>
        </p:nvSpPr>
        <p:spPr/>
        <p:txBody>
          <a:bodyPr/>
          <a:lstStyle/>
          <a:p>
            <a:fld id="{F33A6336-350C-4645-91C3-F74B6FAA3687}" type="slidenum">
              <a:rPr lang="en-GB" smtClean="0"/>
              <a:pPr/>
              <a:t>59</a:t>
            </a:fld>
            <a:endParaRPr lang="en-GB" dirty="0"/>
          </a:p>
        </p:txBody>
      </p:sp>
      <p:sp>
        <p:nvSpPr>
          <p:cNvPr id="9" name="Titel 8">
            <a:extLst>
              <a:ext uri="{FF2B5EF4-FFF2-40B4-BE49-F238E27FC236}">
                <a16:creationId xmlns:a16="http://schemas.microsoft.com/office/drawing/2014/main" id="{2279A034-8885-1AEB-A574-505B11FB4E11}"/>
              </a:ext>
            </a:extLst>
          </p:cNvPr>
          <p:cNvSpPr>
            <a:spLocks noGrp="1"/>
          </p:cNvSpPr>
          <p:nvPr>
            <p:ph type="title"/>
          </p:nvPr>
        </p:nvSpPr>
        <p:spPr/>
        <p:txBody>
          <a:bodyPr/>
          <a:lstStyle/>
          <a:p>
            <a:r>
              <a:rPr lang="nl-NL" dirty="0"/>
              <a:t>Tools</a:t>
            </a:r>
          </a:p>
        </p:txBody>
      </p:sp>
      <p:sp>
        <p:nvSpPr>
          <p:cNvPr id="13" name="Tijdelijke aanduiding voor tekst 5">
            <a:extLst>
              <a:ext uri="{FF2B5EF4-FFF2-40B4-BE49-F238E27FC236}">
                <a16:creationId xmlns:a16="http://schemas.microsoft.com/office/drawing/2014/main" id="{2E656775-1EA0-9BB4-ECB9-A4E9469C367E}"/>
              </a:ext>
            </a:extLst>
          </p:cNvPr>
          <p:cNvSpPr txBox="1">
            <a:spLocks/>
          </p:cNvSpPr>
          <p:nvPr/>
        </p:nvSpPr>
        <p:spPr>
          <a:xfrm>
            <a:off x="845777" y="1874817"/>
            <a:ext cx="1408325" cy="442595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sz="24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1800" b="0" kern="1200">
                <a:solidFill>
                  <a:schemeClr val="tx1"/>
                </a:solidFill>
                <a:latin typeface="+mn-lt"/>
                <a:ea typeface="+mn-ea"/>
                <a:cs typeface="+mn-cs"/>
              </a:defRPr>
            </a:lvl2pPr>
            <a:lvl3pPr marL="0" indent="0" algn="l" defTabSz="914400" rtl="0" eaLnBrk="1" latinLnBrk="0" hangingPunct="1">
              <a:lnSpc>
                <a:spcPct val="100000"/>
              </a:lnSpc>
              <a:spcBef>
                <a:spcPts val="1400"/>
              </a:spcBef>
              <a:spcAft>
                <a:spcPts val="0"/>
              </a:spcAft>
              <a:buFont typeface="Arial" panose="020B0604020202020204" pitchFamily="34" charset="0"/>
              <a:buNone/>
              <a:defRPr sz="1600" b="0" kern="1200">
                <a:solidFill>
                  <a:schemeClr val="tx1"/>
                </a:solidFill>
                <a:latin typeface="+mn-lt"/>
                <a:ea typeface="+mn-ea"/>
                <a:cs typeface="+mn-cs"/>
              </a:defRPr>
            </a:lvl3pPr>
            <a:lvl4pPr marL="144000" indent="-144000" algn="l" defTabSz="914400" rtl="0" eaLnBrk="1" latinLnBrk="0" hangingPunct="1">
              <a:lnSpc>
                <a:spcPct val="100000"/>
              </a:lnSpc>
              <a:spcBef>
                <a:spcPts val="800"/>
              </a:spcBef>
              <a:spcAft>
                <a:spcPts val="0"/>
              </a:spcAft>
              <a:buFont typeface="Arial" panose="020B0604020202020204" pitchFamily="34" charset="0"/>
              <a:buChar char="•"/>
              <a:defRPr sz="1600" b="0" kern="1200">
                <a:solidFill>
                  <a:schemeClr val="tx1"/>
                </a:solidFill>
                <a:latin typeface="+mn-lt"/>
                <a:ea typeface="+mn-ea"/>
                <a:cs typeface="+mn-cs"/>
              </a:defRPr>
            </a:lvl4pPr>
            <a:lvl5pPr marL="288000" indent="-144000" algn="l" defTabSz="914400" rtl="0" eaLnBrk="1" latinLnBrk="0" hangingPunct="1">
              <a:lnSpc>
                <a:spcPct val="100000"/>
              </a:lnSpc>
              <a:spcBef>
                <a:spcPts val="0"/>
              </a:spcBef>
              <a:spcAft>
                <a:spcPts val="0"/>
              </a:spcAft>
              <a:buFont typeface="Systeemlettertype regulier"/>
              <a:buChar char="-"/>
              <a:tabLst/>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400" b="0" i="1" dirty="0"/>
              <a:t>! Dit is een onvolledig overzicht van de tools die ik wel eens gebruik op een schaal die ik verzonnen heb</a:t>
            </a:r>
          </a:p>
        </p:txBody>
      </p:sp>
      <p:sp>
        <p:nvSpPr>
          <p:cNvPr id="5" name="Arrow: Quad 4">
            <a:extLst>
              <a:ext uri="{FF2B5EF4-FFF2-40B4-BE49-F238E27FC236}">
                <a16:creationId xmlns:a16="http://schemas.microsoft.com/office/drawing/2014/main" id="{803B568C-9262-2380-DED0-11A6D4BE00FB}"/>
              </a:ext>
            </a:extLst>
          </p:cNvPr>
          <p:cNvSpPr/>
          <p:nvPr/>
        </p:nvSpPr>
        <p:spPr>
          <a:xfrm>
            <a:off x="4442635" y="982431"/>
            <a:ext cx="5660066" cy="5549734"/>
          </a:xfrm>
          <a:prstGeom prst="quadArrow">
            <a:avLst>
              <a:gd name="adj1" fmla="val 2529"/>
              <a:gd name="adj2" fmla="val 242"/>
              <a:gd name="adj3" fmla="val 225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2D1E7EE-D7EF-2593-FC18-638D29A06DC6}"/>
              </a:ext>
            </a:extLst>
          </p:cNvPr>
          <p:cNvSpPr txBox="1"/>
          <p:nvPr/>
        </p:nvSpPr>
        <p:spPr>
          <a:xfrm>
            <a:off x="4442635" y="1087738"/>
            <a:ext cx="1901458" cy="369332"/>
          </a:xfrm>
          <a:prstGeom prst="rect">
            <a:avLst/>
          </a:prstGeom>
          <a:noFill/>
        </p:spPr>
        <p:txBody>
          <a:bodyPr wrap="square" rtlCol="0">
            <a:spAutoFit/>
          </a:bodyPr>
          <a:lstStyle/>
          <a:p>
            <a:r>
              <a:rPr lang="nl-NL" b="1" dirty="0"/>
              <a:t>Triple store / LDP</a:t>
            </a:r>
            <a:endParaRPr lang="en-US" b="1" dirty="0"/>
          </a:p>
        </p:txBody>
      </p:sp>
      <p:sp>
        <p:nvSpPr>
          <p:cNvPr id="15" name="TextBox 14">
            <a:extLst>
              <a:ext uri="{FF2B5EF4-FFF2-40B4-BE49-F238E27FC236}">
                <a16:creationId xmlns:a16="http://schemas.microsoft.com/office/drawing/2014/main" id="{2A3DD807-2DC6-F860-EADD-E1517AD072EC}"/>
              </a:ext>
            </a:extLst>
          </p:cNvPr>
          <p:cNvSpPr txBox="1"/>
          <p:nvPr/>
        </p:nvSpPr>
        <p:spPr>
          <a:xfrm>
            <a:off x="4442634" y="6162833"/>
            <a:ext cx="2043226" cy="369332"/>
          </a:xfrm>
          <a:prstGeom prst="rect">
            <a:avLst/>
          </a:prstGeom>
          <a:noFill/>
        </p:spPr>
        <p:txBody>
          <a:bodyPr wrap="square" rtlCol="0">
            <a:spAutoFit/>
          </a:bodyPr>
          <a:lstStyle/>
          <a:p>
            <a:r>
              <a:rPr lang="nl-NL" b="1" dirty="0" err="1"/>
              <a:t>Text</a:t>
            </a:r>
            <a:r>
              <a:rPr lang="nl-NL" b="1" dirty="0"/>
              <a:t> triple editor</a:t>
            </a:r>
            <a:endParaRPr lang="en-US" b="1" dirty="0"/>
          </a:p>
        </p:txBody>
      </p:sp>
      <p:sp>
        <p:nvSpPr>
          <p:cNvPr id="16" name="TextBox 15">
            <a:extLst>
              <a:ext uri="{FF2B5EF4-FFF2-40B4-BE49-F238E27FC236}">
                <a16:creationId xmlns:a16="http://schemas.microsoft.com/office/drawing/2014/main" id="{556DF633-4E16-6921-AD88-0E39DF678D27}"/>
              </a:ext>
            </a:extLst>
          </p:cNvPr>
          <p:cNvSpPr txBox="1"/>
          <p:nvPr/>
        </p:nvSpPr>
        <p:spPr>
          <a:xfrm>
            <a:off x="8548575" y="6162833"/>
            <a:ext cx="1725545" cy="369332"/>
          </a:xfrm>
          <a:prstGeom prst="rect">
            <a:avLst/>
          </a:prstGeom>
          <a:noFill/>
        </p:spPr>
        <p:txBody>
          <a:bodyPr wrap="square" rtlCol="0">
            <a:spAutoFit/>
          </a:bodyPr>
          <a:lstStyle/>
          <a:p>
            <a:pPr algn="r"/>
            <a:r>
              <a:rPr lang="nl-NL" b="1" dirty="0" err="1"/>
              <a:t>Ontology</a:t>
            </a:r>
            <a:r>
              <a:rPr lang="nl-NL" b="1" dirty="0"/>
              <a:t> editor</a:t>
            </a:r>
            <a:endParaRPr lang="en-US" b="1" dirty="0"/>
          </a:p>
        </p:txBody>
      </p:sp>
      <p:sp>
        <p:nvSpPr>
          <p:cNvPr id="17" name="TextBox 16">
            <a:extLst>
              <a:ext uri="{FF2B5EF4-FFF2-40B4-BE49-F238E27FC236}">
                <a16:creationId xmlns:a16="http://schemas.microsoft.com/office/drawing/2014/main" id="{F735B700-0A33-9280-6CFF-68C3D7053EE9}"/>
              </a:ext>
            </a:extLst>
          </p:cNvPr>
          <p:cNvSpPr txBox="1"/>
          <p:nvPr/>
        </p:nvSpPr>
        <p:spPr>
          <a:xfrm>
            <a:off x="8840973" y="1087738"/>
            <a:ext cx="1261730" cy="369332"/>
          </a:xfrm>
          <a:prstGeom prst="rect">
            <a:avLst/>
          </a:prstGeom>
          <a:noFill/>
        </p:spPr>
        <p:txBody>
          <a:bodyPr wrap="square" rtlCol="0">
            <a:spAutoFit/>
          </a:bodyPr>
          <a:lstStyle/>
          <a:p>
            <a:pPr algn="r"/>
            <a:r>
              <a:rPr lang="nl-NL" b="1" dirty="0"/>
              <a:t>Convertor</a:t>
            </a:r>
            <a:endParaRPr lang="en-US" b="1" dirty="0"/>
          </a:p>
        </p:txBody>
      </p:sp>
      <p:sp>
        <p:nvSpPr>
          <p:cNvPr id="18" name="TextBox 17">
            <a:extLst>
              <a:ext uri="{FF2B5EF4-FFF2-40B4-BE49-F238E27FC236}">
                <a16:creationId xmlns:a16="http://schemas.microsoft.com/office/drawing/2014/main" id="{A404889F-F178-8617-79EB-F4D0EA139EB7}"/>
              </a:ext>
            </a:extLst>
          </p:cNvPr>
          <p:cNvSpPr txBox="1"/>
          <p:nvPr/>
        </p:nvSpPr>
        <p:spPr>
          <a:xfrm>
            <a:off x="8033246" y="4420976"/>
            <a:ext cx="1918827" cy="307777"/>
          </a:xfrm>
          <a:prstGeom prst="rect">
            <a:avLst/>
          </a:prstGeom>
          <a:noFill/>
        </p:spPr>
        <p:txBody>
          <a:bodyPr wrap="square" rtlCol="0">
            <a:spAutoFit/>
          </a:bodyPr>
          <a:lstStyle/>
          <a:p>
            <a:r>
              <a:rPr lang="nl-NL" sz="1400" i="1" dirty="0"/>
              <a:t>Laces Library Manager</a:t>
            </a:r>
            <a:endParaRPr lang="en-US" sz="1400" i="1" dirty="0"/>
          </a:p>
        </p:txBody>
      </p:sp>
      <p:sp>
        <p:nvSpPr>
          <p:cNvPr id="19" name="TextBox 18">
            <a:extLst>
              <a:ext uri="{FF2B5EF4-FFF2-40B4-BE49-F238E27FC236}">
                <a16:creationId xmlns:a16="http://schemas.microsoft.com/office/drawing/2014/main" id="{C66484F6-3583-1CDC-560A-21FF63D0A570}"/>
              </a:ext>
            </a:extLst>
          </p:cNvPr>
          <p:cNvSpPr txBox="1"/>
          <p:nvPr/>
        </p:nvSpPr>
        <p:spPr>
          <a:xfrm>
            <a:off x="5704365" y="1687233"/>
            <a:ext cx="1488558" cy="307777"/>
          </a:xfrm>
          <a:prstGeom prst="rect">
            <a:avLst/>
          </a:prstGeom>
          <a:noFill/>
        </p:spPr>
        <p:txBody>
          <a:bodyPr wrap="square" rtlCol="0">
            <a:spAutoFit/>
          </a:bodyPr>
          <a:lstStyle/>
          <a:p>
            <a:r>
              <a:rPr lang="nl-NL" sz="1400" i="1" dirty="0"/>
              <a:t>Laces HUB</a:t>
            </a:r>
            <a:endParaRPr lang="en-US" sz="1400" i="1" dirty="0"/>
          </a:p>
        </p:txBody>
      </p:sp>
      <p:sp>
        <p:nvSpPr>
          <p:cNvPr id="20" name="TextBox 19">
            <a:extLst>
              <a:ext uri="{FF2B5EF4-FFF2-40B4-BE49-F238E27FC236}">
                <a16:creationId xmlns:a16="http://schemas.microsoft.com/office/drawing/2014/main" id="{928F3948-0249-E210-8653-134916C1823F}"/>
              </a:ext>
            </a:extLst>
          </p:cNvPr>
          <p:cNvSpPr txBox="1"/>
          <p:nvPr/>
        </p:nvSpPr>
        <p:spPr>
          <a:xfrm>
            <a:off x="6088912" y="2071284"/>
            <a:ext cx="1488558" cy="307777"/>
          </a:xfrm>
          <a:prstGeom prst="rect">
            <a:avLst/>
          </a:prstGeom>
          <a:noFill/>
        </p:spPr>
        <p:txBody>
          <a:bodyPr wrap="square" rtlCol="0">
            <a:spAutoFit/>
          </a:bodyPr>
          <a:lstStyle/>
          <a:p>
            <a:r>
              <a:rPr lang="nl-NL" sz="1400" i="1" dirty="0" err="1"/>
              <a:t>GraphDB</a:t>
            </a:r>
            <a:endParaRPr lang="en-US" sz="1400" i="1" dirty="0"/>
          </a:p>
        </p:txBody>
      </p:sp>
      <p:sp>
        <p:nvSpPr>
          <p:cNvPr id="21" name="TextBox 20">
            <a:extLst>
              <a:ext uri="{FF2B5EF4-FFF2-40B4-BE49-F238E27FC236}">
                <a16:creationId xmlns:a16="http://schemas.microsoft.com/office/drawing/2014/main" id="{5D3C085E-FCF7-BC62-B655-8BFC2005F089}"/>
              </a:ext>
            </a:extLst>
          </p:cNvPr>
          <p:cNvSpPr txBox="1"/>
          <p:nvPr/>
        </p:nvSpPr>
        <p:spPr>
          <a:xfrm>
            <a:off x="6344093" y="2528021"/>
            <a:ext cx="1488558" cy="307777"/>
          </a:xfrm>
          <a:prstGeom prst="rect">
            <a:avLst/>
          </a:prstGeom>
          <a:noFill/>
        </p:spPr>
        <p:txBody>
          <a:bodyPr wrap="square" rtlCol="0">
            <a:spAutoFit/>
          </a:bodyPr>
          <a:lstStyle/>
          <a:p>
            <a:r>
              <a:rPr lang="nl-NL" sz="1400" i="1" dirty="0" err="1"/>
              <a:t>TriplyDB</a:t>
            </a:r>
            <a:endParaRPr lang="en-US" sz="1400" i="1" dirty="0"/>
          </a:p>
        </p:txBody>
      </p:sp>
      <p:sp>
        <p:nvSpPr>
          <p:cNvPr id="22" name="TextBox 21">
            <a:extLst>
              <a:ext uri="{FF2B5EF4-FFF2-40B4-BE49-F238E27FC236}">
                <a16:creationId xmlns:a16="http://schemas.microsoft.com/office/drawing/2014/main" id="{D347F5AE-B6F5-61A0-5B2B-A4CCE358F7AC}"/>
              </a:ext>
            </a:extLst>
          </p:cNvPr>
          <p:cNvSpPr txBox="1"/>
          <p:nvPr/>
        </p:nvSpPr>
        <p:spPr>
          <a:xfrm>
            <a:off x="7922789" y="5792628"/>
            <a:ext cx="1488558" cy="307777"/>
          </a:xfrm>
          <a:prstGeom prst="rect">
            <a:avLst/>
          </a:prstGeom>
          <a:noFill/>
        </p:spPr>
        <p:txBody>
          <a:bodyPr wrap="square" rtlCol="0">
            <a:spAutoFit/>
          </a:bodyPr>
          <a:lstStyle/>
          <a:p>
            <a:r>
              <a:rPr lang="nl-NL" sz="1400" i="1" dirty="0"/>
              <a:t>(Web)</a:t>
            </a:r>
            <a:r>
              <a:rPr lang="nl-NL" sz="1400" i="1" dirty="0" err="1"/>
              <a:t>Protogé</a:t>
            </a:r>
            <a:endParaRPr lang="en-US" sz="1400" i="1" dirty="0"/>
          </a:p>
        </p:txBody>
      </p:sp>
      <p:sp>
        <p:nvSpPr>
          <p:cNvPr id="23" name="TextBox 22">
            <a:extLst>
              <a:ext uri="{FF2B5EF4-FFF2-40B4-BE49-F238E27FC236}">
                <a16:creationId xmlns:a16="http://schemas.microsoft.com/office/drawing/2014/main" id="{D3117B41-1519-0507-E528-B4F2622EF39E}"/>
              </a:ext>
            </a:extLst>
          </p:cNvPr>
          <p:cNvSpPr txBox="1"/>
          <p:nvPr/>
        </p:nvSpPr>
        <p:spPr>
          <a:xfrm>
            <a:off x="7969868" y="5466746"/>
            <a:ext cx="1742206" cy="307777"/>
          </a:xfrm>
          <a:prstGeom prst="rect">
            <a:avLst/>
          </a:prstGeom>
          <a:noFill/>
        </p:spPr>
        <p:txBody>
          <a:bodyPr wrap="square" rtlCol="0">
            <a:spAutoFit/>
          </a:bodyPr>
          <a:lstStyle/>
          <a:p>
            <a:r>
              <a:rPr lang="nl-NL" sz="1400" i="1" dirty="0" err="1"/>
              <a:t>Topbraid</a:t>
            </a:r>
            <a:r>
              <a:rPr lang="nl-NL" sz="1400" i="1" dirty="0"/>
              <a:t> Composer</a:t>
            </a:r>
            <a:endParaRPr lang="en-US" sz="1400" i="1" dirty="0"/>
          </a:p>
        </p:txBody>
      </p:sp>
      <p:sp>
        <p:nvSpPr>
          <p:cNvPr id="24" name="TextBox 23">
            <a:extLst>
              <a:ext uri="{FF2B5EF4-FFF2-40B4-BE49-F238E27FC236}">
                <a16:creationId xmlns:a16="http://schemas.microsoft.com/office/drawing/2014/main" id="{3E5A2BE1-1B45-131F-CDB6-66E59A91DBBC}"/>
              </a:ext>
            </a:extLst>
          </p:cNvPr>
          <p:cNvSpPr txBox="1"/>
          <p:nvPr/>
        </p:nvSpPr>
        <p:spPr>
          <a:xfrm>
            <a:off x="7969870" y="5140865"/>
            <a:ext cx="1742206" cy="307777"/>
          </a:xfrm>
          <a:prstGeom prst="rect">
            <a:avLst/>
          </a:prstGeom>
          <a:noFill/>
        </p:spPr>
        <p:txBody>
          <a:bodyPr wrap="square" rtlCol="0">
            <a:spAutoFit/>
          </a:bodyPr>
          <a:lstStyle/>
          <a:p>
            <a:r>
              <a:rPr lang="nl-NL" sz="1400" i="1" dirty="0" err="1"/>
              <a:t>VocBench</a:t>
            </a:r>
            <a:endParaRPr lang="en-US" sz="1400" i="1" dirty="0"/>
          </a:p>
        </p:txBody>
      </p:sp>
      <p:sp>
        <p:nvSpPr>
          <p:cNvPr id="25" name="TextBox 24">
            <a:extLst>
              <a:ext uri="{FF2B5EF4-FFF2-40B4-BE49-F238E27FC236}">
                <a16:creationId xmlns:a16="http://schemas.microsoft.com/office/drawing/2014/main" id="{A713CE43-EF9B-7DE7-661A-740E68DBDC6E}"/>
              </a:ext>
            </a:extLst>
          </p:cNvPr>
          <p:cNvSpPr txBox="1"/>
          <p:nvPr/>
        </p:nvSpPr>
        <p:spPr>
          <a:xfrm>
            <a:off x="4433950" y="5697579"/>
            <a:ext cx="1918827" cy="307777"/>
          </a:xfrm>
          <a:prstGeom prst="rect">
            <a:avLst/>
          </a:prstGeom>
          <a:noFill/>
        </p:spPr>
        <p:txBody>
          <a:bodyPr wrap="square" rtlCol="0">
            <a:spAutoFit/>
          </a:bodyPr>
          <a:lstStyle/>
          <a:p>
            <a:r>
              <a:rPr lang="nl-NL" sz="1400" i="1" dirty="0"/>
              <a:t>Visual Studio Code</a:t>
            </a:r>
            <a:endParaRPr lang="en-US" sz="1400" i="1" dirty="0"/>
          </a:p>
        </p:txBody>
      </p:sp>
      <p:sp>
        <p:nvSpPr>
          <p:cNvPr id="26" name="TextBox 25">
            <a:extLst>
              <a:ext uri="{FF2B5EF4-FFF2-40B4-BE49-F238E27FC236}">
                <a16:creationId xmlns:a16="http://schemas.microsoft.com/office/drawing/2014/main" id="{C89F4DF9-279E-B1FA-E2CE-039948707CB4}"/>
              </a:ext>
            </a:extLst>
          </p:cNvPr>
          <p:cNvSpPr txBox="1"/>
          <p:nvPr/>
        </p:nvSpPr>
        <p:spPr>
          <a:xfrm>
            <a:off x="4442635" y="5402000"/>
            <a:ext cx="1918827" cy="307777"/>
          </a:xfrm>
          <a:prstGeom prst="rect">
            <a:avLst/>
          </a:prstGeom>
          <a:noFill/>
        </p:spPr>
        <p:txBody>
          <a:bodyPr wrap="square" rtlCol="0">
            <a:spAutoFit/>
          </a:bodyPr>
          <a:lstStyle/>
          <a:p>
            <a:r>
              <a:rPr lang="nl-NL" sz="1400" i="1" dirty="0" err="1"/>
              <a:t>Notepad</a:t>
            </a:r>
            <a:r>
              <a:rPr lang="nl-NL" sz="1400" i="1" dirty="0"/>
              <a:t>++</a:t>
            </a:r>
            <a:endParaRPr lang="en-US" sz="1400" i="1" dirty="0"/>
          </a:p>
        </p:txBody>
      </p:sp>
      <p:sp>
        <p:nvSpPr>
          <p:cNvPr id="27" name="TextBox 26">
            <a:extLst>
              <a:ext uri="{FF2B5EF4-FFF2-40B4-BE49-F238E27FC236}">
                <a16:creationId xmlns:a16="http://schemas.microsoft.com/office/drawing/2014/main" id="{0A6EBE71-30BE-D047-6309-7A476FDFD3E2}"/>
              </a:ext>
            </a:extLst>
          </p:cNvPr>
          <p:cNvSpPr txBox="1"/>
          <p:nvPr/>
        </p:nvSpPr>
        <p:spPr>
          <a:xfrm>
            <a:off x="6428495" y="4661095"/>
            <a:ext cx="666965" cy="307777"/>
          </a:xfrm>
          <a:prstGeom prst="rect">
            <a:avLst/>
          </a:prstGeom>
          <a:noFill/>
        </p:spPr>
        <p:txBody>
          <a:bodyPr wrap="square" rtlCol="0">
            <a:spAutoFit/>
          </a:bodyPr>
          <a:lstStyle/>
          <a:p>
            <a:r>
              <a:rPr lang="nl-NL" sz="1400" i="1" dirty="0"/>
              <a:t>Excel</a:t>
            </a:r>
            <a:endParaRPr lang="en-US" sz="1400" i="1" dirty="0"/>
          </a:p>
        </p:txBody>
      </p:sp>
      <p:sp>
        <p:nvSpPr>
          <p:cNvPr id="28" name="TextBox 27">
            <a:extLst>
              <a:ext uri="{FF2B5EF4-FFF2-40B4-BE49-F238E27FC236}">
                <a16:creationId xmlns:a16="http://schemas.microsoft.com/office/drawing/2014/main" id="{C101CA99-4CDD-FBF5-E894-2203E54CB2A6}"/>
              </a:ext>
            </a:extLst>
          </p:cNvPr>
          <p:cNvSpPr txBox="1"/>
          <p:nvPr/>
        </p:nvSpPr>
        <p:spPr>
          <a:xfrm>
            <a:off x="5213261" y="2940817"/>
            <a:ext cx="1027817" cy="307777"/>
          </a:xfrm>
          <a:prstGeom prst="rect">
            <a:avLst/>
          </a:prstGeom>
          <a:noFill/>
        </p:spPr>
        <p:txBody>
          <a:bodyPr wrap="square" rtlCol="0">
            <a:spAutoFit/>
          </a:bodyPr>
          <a:lstStyle/>
          <a:p>
            <a:r>
              <a:rPr lang="nl-NL" sz="1400" i="1" dirty="0" err="1"/>
              <a:t>YaSGUI</a:t>
            </a:r>
            <a:endParaRPr lang="en-US" sz="1400" i="1" dirty="0"/>
          </a:p>
        </p:txBody>
      </p:sp>
      <p:sp>
        <p:nvSpPr>
          <p:cNvPr id="29" name="TextBox 28">
            <a:extLst>
              <a:ext uri="{FF2B5EF4-FFF2-40B4-BE49-F238E27FC236}">
                <a16:creationId xmlns:a16="http://schemas.microsoft.com/office/drawing/2014/main" id="{7FF1AA63-3FC4-C940-C739-F8A55F786494}"/>
              </a:ext>
            </a:extLst>
          </p:cNvPr>
          <p:cNvSpPr txBox="1"/>
          <p:nvPr/>
        </p:nvSpPr>
        <p:spPr>
          <a:xfrm>
            <a:off x="7384309" y="3214059"/>
            <a:ext cx="1918827" cy="307777"/>
          </a:xfrm>
          <a:prstGeom prst="rect">
            <a:avLst/>
          </a:prstGeom>
          <a:noFill/>
        </p:spPr>
        <p:txBody>
          <a:bodyPr wrap="square" rtlCol="0">
            <a:spAutoFit/>
          </a:bodyPr>
          <a:lstStyle/>
          <a:p>
            <a:r>
              <a:rPr lang="nl-NL" sz="1400" i="1" dirty="0"/>
              <a:t>SKOS Play !</a:t>
            </a:r>
            <a:endParaRPr lang="en-US" sz="1400" i="1" dirty="0"/>
          </a:p>
        </p:txBody>
      </p:sp>
      <p:sp>
        <p:nvSpPr>
          <p:cNvPr id="30" name="TextBox 29">
            <a:extLst>
              <a:ext uri="{FF2B5EF4-FFF2-40B4-BE49-F238E27FC236}">
                <a16:creationId xmlns:a16="http://schemas.microsoft.com/office/drawing/2014/main" id="{C200183A-7F7F-556E-4467-7C3F43F998FF}"/>
              </a:ext>
            </a:extLst>
          </p:cNvPr>
          <p:cNvSpPr txBox="1"/>
          <p:nvPr/>
        </p:nvSpPr>
        <p:spPr>
          <a:xfrm>
            <a:off x="7401793" y="2852046"/>
            <a:ext cx="1918827" cy="307777"/>
          </a:xfrm>
          <a:prstGeom prst="rect">
            <a:avLst/>
          </a:prstGeom>
          <a:noFill/>
        </p:spPr>
        <p:txBody>
          <a:bodyPr wrap="square" rtlCol="0">
            <a:spAutoFit/>
          </a:bodyPr>
          <a:lstStyle/>
          <a:p>
            <a:r>
              <a:rPr lang="nl-NL" sz="1400" i="1" dirty="0"/>
              <a:t>isSemantic.net</a:t>
            </a:r>
            <a:endParaRPr lang="en-US" sz="1400" i="1" dirty="0"/>
          </a:p>
        </p:txBody>
      </p:sp>
      <p:sp>
        <p:nvSpPr>
          <p:cNvPr id="31" name="TextBox 30">
            <a:extLst>
              <a:ext uri="{FF2B5EF4-FFF2-40B4-BE49-F238E27FC236}">
                <a16:creationId xmlns:a16="http://schemas.microsoft.com/office/drawing/2014/main" id="{B1A61F17-472D-908A-F5C2-4323F7109697}"/>
              </a:ext>
            </a:extLst>
          </p:cNvPr>
          <p:cNvSpPr txBox="1"/>
          <p:nvPr/>
        </p:nvSpPr>
        <p:spPr>
          <a:xfrm>
            <a:off x="9429895" y="1660277"/>
            <a:ext cx="844225" cy="307777"/>
          </a:xfrm>
          <a:prstGeom prst="rect">
            <a:avLst/>
          </a:prstGeom>
          <a:noFill/>
        </p:spPr>
        <p:txBody>
          <a:bodyPr wrap="square" rtlCol="0">
            <a:spAutoFit/>
          </a:bodyPr>
          <a:lstStyle/>
          <a:p>
            <a:r>
              <a:rPr lang="nl-NL" sz="1400" i="1" dirty="0"/>
              <a:t>RML</a:t>
            </a:r>
            <a:endParaRPr lang="en-US" sz="1400" i="1" dirty="0"/>
          </a:p>
        </p:txBody>
      </p:sp>
      <p:sp>
        <p:nvSpPr>
          <p:cNvPr id="32" name="TextBox 31">
            <a:extLst>
              <a:ext uri="{FF2B5EF4-FFF2-40B4-BE49-F238E27FC236}">
                <a16:creationId xmlns:a16="http://schemas.microsoft.com/office/drawing/2014/main" id="{5B3464AA-54FD-4A88-8B97-F5C4B9321CB6}"/>
              </a:ext>
            </a:extLst>
          </p:cNvPr>
          <p:cNvSpPr txBox="1"/>
          <p:nvPr/>
        </p:nvSpPr>
        <p:spPr>
          <a:xfrm>
            <a:off x="4442633" y="1682974"/>
            <a:ext cx="1027817" cy="307777"/>
          </a:xfrm>
          <a:prstGeom prst="rect">
            <a:avLst/>
          </a:prstGeom>
          <a:noFill/>
        </p:spPr>
        <p:txBody>
          <a:bodyPr wrap="square" rtlCol="0">
            <a:spAutoFit/>
          </a:bodyPr>
          <a:lstStyle/>
          <a:p>
            <a:r>
              <a:rPr lang="nl-NL" sz="1400" i="1" dirty="0"/>
              <a:t>Jena </a:t>
            </a:r>
            <a:r>
              <a:rPr lang="nl-NL" sz="1400" i="1" dirty="0" err="1"/>
              <a:t>Fuseki</a:t>
            </a:r>
            <a:endParaRPr lang="en-US" sz="1400" i="1" dirty="0"/>
          </a:p>
        </p:txBody>
      </p:sp>
      <p:sp>
        <p:nvSpPr>
          <p:cNvPr id="33" name="TextBox 32">
            <a:extLst>
              <a:ext uri="{FF2B5EF4-FFF2-40B4-BE49-F238E27FC236}">
                <a16:creationId xmlns:a16="http://schemas.microsoft.com/office/drawing/2014/main" id="{40CD7802-C829-916A-1395-AD765E17C827}"/>
              </a:ext>
            </a:extLst>
          </p:cNvPr>
          <p:cNvSpPr txBox="1"/>
          <p:nvPr/>
        </p:nvSpPr>
        <p:spPr>
          <a:xfrm>
            <a:off x="4456518" y="1945017"/>
            <a:ext cx="1027817" cy="307777"/>
          </a:xfrm>
          <a:prstGeom prst="rect">
            <a:avLst/>
          </a:prstGeom>
          <a:noFill/>
        </p:spPr>
        <p:txBody>
          <a:bodyPr wrap="square" rtlCol="0">
            <a:spAutoFit/>
          </a:bodyPr>
          <a:lstStyle/>
          <a:p>
            <a:r>
              <a:rPr lang="nl-NL" sz="1400" i="1" dirty="0" err="1"/>
              <a:t>RDFox</a:t>
            </a:r>
            <a:endParaRPr lang="en-US" sz="1400" i="1" dirty="0"/>
          </a:p>
        </p:txBody>
      </p:sp>
      <p:sp>
        <p:nvSpPr>
          <p:cNvPr id="34" name="TextBox 33">
            <a:extLst>
              <a:ext uri="{FF2B5EF4-FFF2-40B4-BE49-F238E27FC236}">
                <a16:creationId xmlns:a16="http://schemas.microsoft.com/office/drawing/2014/main" id="{14337FE0-5ECD-B0CB-A95F-4BD6DFBB6D10}"/>
              </a:ext>
            </a:extLst>
          </p:cNvPr>
          <p:cNvSpPr txBox="1"/>
          <p:nvPr/>
        </p:nvSpPr>
        <p:spPr>
          <a:xfrm>
            <a:off x="4448833" y="2246695"/>
            <a:ext cx="1027817" cy="307777"/>
          </a:xfrm>
          <a:prstGeom prst="rect">
            <a:avLst/>
          </a:prstGeom>
          <a:noFill/>
        </p:spPr>
        <p:txBody>
          <a:bodyPr wrap="square" rtlCol="0">
            <a:spAutoFit/>
          </a:bodyPr>
          <a:lstStyle/>
          <a:p>
            <a:r>
              <a:rPr lang="nl-NL" sz="1400" i="1" dirty="0" err="1"/>
              <a:t>Virtuoso</a:t>
            </a:r>
            <a:endParaRPr lang="en-US" sz="1400" i="1" dirty="0"/>
          </a:p>
        </p:txBody>
      </p:sp>
      <p:sp>
        <p:nvSpPr>
          <p:cNvPr id="35" name="TextBox 34">
            <a:extLst>
              <a:ext uri="{FF2B5EF4-FFF2-40B4-BE49-F238E27FC236}">
                <a16:creationId xmlns:a16="http://schemas.microsoft.com/office/drawing/2014/main" id="{DA4C6701-7CCE-2850-62E8-76DD4289E831}"/>
              </a:ext>
            </a:extLst>
          </p:cNvPr>
          <p:cNvSpPr txBox="1"/>
          <p:nvPr/>
        </p:nvSpPr>
        <p:spPr>
          <a:xfrm>
            <a:off x="7748421" y="2021612"/>
            <a:ext cx="1554715" cy="307777"/>
          </a:xfrm>
          <a:prstGeom prst="rect">
            <a:avLst/>
          </a:prstGeom>
          <a:noFill/>
        </p:spPr>
        <p:txBody>
          <a:bodyPr wrap="square" rtlCol="0">
            <a:spAutoFit/>
          </a:bodyPr>
          <a:lstStyle/>
          <a:p>
            <a:r>
              <a:rPr lang="nl-NL" sz="1400" i="1" dirty="0"/>
              <a:t>SPARQL </a:t>
            </a:r>
            <a:r>
              <a:rPr lang="nl-NL" sz="1400" i="1" dirty="0" err="1"/>
              <a:t>Anything</a:t>
            </a:r>
            <a:endParaRPr lang="en-US" sz="1400" i="1" dirty="0"/>
          </a:p>
        </p:txBody>
      </p:sp>
      <p:sp>
        <p:nvSpPr>
          <p:cNvPr id="36" name="TextBox 35">
            <a:extLst>
              <a:ext uri="{FF2B5EF4-FFF2-40B4-BE49-F238E27FC236}">
                <a16:creationId xmlns:a16="http://schemas.microsoft.com/office/drawing/2014/main" id="{C5EE4F22-C0A2-C393-1A81-C51E773E6934}"/>
              </a:ext>
            </a:extLst>
          </p:cNvPr>
          <p:cNvSpPr txBox="1"/>
          <p:nvPr/>
        </p:nvSpPr>
        <p:spPr>
          <a:xfrm>
            <a:off x="8450225" y="3384195"/>
            <a:ext cx="2043226" cy="307777"/>
          </a:xfrm>
          <a:prstGeom prst="rect">
            <a:avLst/>
          </a:prstGeom>
          <a:noFill/>
        </p:spPr>
        <p:txBody>
          <a:bodyPr wrap="square" rtlCol="0">
            <a:spAutoFit/>
          </a:bodyPr>
          <a:lstStyle>
            <a:defPPr>
              <a:defRPr lang="nl-NL"/>
            </a:defPPr>
            <a:lvl1pPr>
              <a:defRPr sz="1400" i="1"/>
            </a:lvl1pPr>
          </a:lstStyle>
          <a:p>
            <a:r>
              <a:rPr lang="nl-NL" dirty="0"/>
              <a:t>LD Wizard</a:t>
            </a:r>
            <a:endParaRPr lang="en-US" dirty="0"/>
          </a:p>
        </p:txBody>
      </p:sp>
    </p:spTree>
    <p:extLst>
      <p:ext uri="{BB962C8B-B14F-4D97-AF65-F5344CB8AC3E}">
        <p14:creationId xmlns:p14="http://schemas.microsoft.com/office/powerpoint/2010/main" val="958344804"/>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A35F9C6D-F3EB-D334-BA2B-3EFB99D6A1A2}"/>
              </a:ext>
            </a:extLst>
          </p:cNvPr>
          <p:cNvSpPr>
            <a:spLocks noGrp="1"/>
          </p:cNvSpPr>
          <p:nvPr>
            <p:ph type="ftr" sz="quarter" idx="10"/>
          </p:nvPr>
        </p:nvSpPr>
        <p:spPr/>
        <p:txBody>
          <a:bodyPr/>
          <a:lstStyle/>
          <a:p>
            <a:r>
              <a:rPr lang="en-GB" dirty="0"/>
              <a:t>Model training</a:t>
            </a:r>
          </a:p>
        </p:txBody>
      </p:sp>
      <p:sp>
        <p:nvSpPr>
          <p:cNvPr id="3" name="Tijdelijke aanduiding voor dianummer 2">
            <a:extLst>
              <a:ext uri="{FF2B5EF4-FFF2-40B4-BE49-F238E27FC236}">
                <a16:creationId xmlns:a16="http://schemas.microsoft.com/office/drawing/2014/main" id="{C2121D97-20FB-5152-AFC7-4860F1BB1BAD}"/>
              </a:ext>
            </a:extLst>
          </p:cNvPr>
          <p:cNvSpPr>
            <a:spLocks noGrp="1"/>
          </p:cNvSpPr>
          <p:nvPr>
            <p:ph type="sldNum" sz="quarter" idx="11"/>
          </p:nvPr>
        </p:nvSpPr>
        <p:spPr/>
        <p:txBody>
          <a:bodyPr/>
          <a:lstStyle/>
          <a:p>
            <a:fld id="{F33A6336-350C-4645-91C3-F74B6FAA3687}" type="slidenum">
              <a:rPr lang="en-GB" smtClean="0"/>
              <a:pPr/>
              <a:t>6</a:t>
            </a:fld>
            <a:endParaRPr lang="en-GB" dirty="0"/>
          </a:p>
        </p:txBody>
      </p:sp>
      <p:sp>
        <p:nvSpPr>
          <p:cNvPr id="4" name="Titel 3">
            <a:extLst>
              <a:ext uri="{FF2B5EF4-FFF2-40B4-BE49-F238E27FC236}">
                <a16:creationId xmlns:a16="http://schemas.microsoft.com/office/drawing/2014/main" id="{FE76B019-21EB-9769-C891-1384E9E2890E}"/>
              </a:ext>
            </a:extLst>
          </p:cNvPr>
          <p:cNvSpPr>
            <a:spLocks noGrp="1"/>
          </p:cNvSpPr>
          <p:nvPr>
            <p:ph type="title"/>
          </p:nvPr>
        </p:nvSpPr>
        <p:spPr/>
        <p:txBody>
          <a:bodyPr/>
          <a:lstStyle/>
          <a:p>
            <a:r>
              <a:rPr lang="nl-NL" dirty="0"/>
              <a:t>Model van de training</a:t>
            </a:r>
          </a:p>
        </p:txBody>
      </p:sp>
      <p:sp>
        <p:nvSpPr>
          <p:cNvPr id="6" name="Rectangle: Rounded Corners 5">
            <a:extLst>
              <a:ext uri="{FF2B5EF4-FFF2-40B4-BE49-F238E27FC236}">
                <a16:creationId xmlns:a16="http://schemas.microsoft.com/office/drawing/2014/main" id="{439CE157-1306-0D3C-8220-4C6CC7458FF0}"/>
              </a:ext>
            </a:extLst>
          </p:cNvPr>
          <p:cNvSpPr/>
          <p:nvPr/>
        </p:nvSpPr>
        <p:spPr>
          <a:xfrm>
            <a:off x="845777" y="3135601"/>
            <a:ext cx="1407160" cy="619760"/>
          </a:xfrm>
          <a:prstGeom prst="roundRect">
            <a:avLst/>
          </a:prstGeom>
          <a:solidFill>
            <a:srgbClr val="000000">
              <a:hueOff val="0"/>
              <a:satOff val="0"/>
              <a:lumOff val="0"/>
              <a:alphaOff val="0"/>
            </a:srgbClr>
          </a:solidFill>
          <a:ln w="12700" cap="flat" cmpd="sng" algn="ctr">
            <a:solidFill>
              <a:srgbClr val="FFE103">
                <a:hueOff val="0"/>
                <a:satOff val="0"/>
                <a:lumOff val="0"/>
                <a:alphaOff val="0"/>
              </a:srgbClr>
            </a:solidFill>
            <a:prstDash val="solid"/>
            <a:miter lim="800000"/>
          </a:ln>
          <a:effectLst/>
        </p:spPr>
        <p:txBody>
          <a:bodyPr spcFirstLastPara="0" vert="horz" wrap="square" lIns="57150" tIns="57150" rIns="57150" bIns="57150" numCol="1" spcCol="1270" anchor="ctr" anchorCtr="0">
            <a:noAutofit/>
          </a:bodyPr>
          <a:lstStyle/>
          <a:p>
            <a:pPr algn="ctr"/>
            <a:r>
              <a:rPr lang="nl-NL" sz="1400" dirty="0">
                <a:solidFill>
                  <a:schemeClr val="bg1"/>
                </a:solidFill>
              </a:rPr>
              <a:t>Web van data</a:t>
            </a:r>
            <a:endParaRPr lang="en-US" sz="1400" dirty="0">
              <a:solidFill>
                <a:schemeClr val="bg1"/>
              </a:solidFill>
            </a:endParaRPr>
          </a:p>
        </p:txBody>
      </p:sp>
      <p:sp>
        <p:nvSpPr>
          <p:cNvPr id="16" name="Rectangle: Rounded Corners 15">
            <a:extLst>
              <a:ext uri="{FF2B5EF4-FFF2-40B4-BE49-F238E27FC236}">
                <a16:creationId xmlns:a16="http://schemas.microsoft.com/office/drawing/2014/main" id="{AAF9860C-846D-F9DF-6DBA-1868454741EC}"/>
              </a:ext>
            </a:extLst>
          </p:cNvPr>
          <p:cNvSpPr/>
          <p:nvPr/>
        </p:nvSpPr>
        <p:spPr>
          <a:xfrm>
            <a:off x="3256280" y="3755361"/>
            <a:ext cx="1407160" cy="619760"/>
          </a:xfrm>
          <a:prstGeom prst="roundRect">
            <a:avLst/>
          </a:prstGeom>
          <a:solidFill>
            <a:srgbClr val="000000">
              <a:hueOff val="0"/>
              <a:satOff val="0"/>
              <a:lumOff val="0"/>
              <a:alphaOff val="0"/>
            </a:srgbClr>
          </a:solidFill>
          <a:ln w="12700" cap="flat" cmpd="sng" algn="ctr">
            <a:solidFill>
              <a:srgbClr val="FFE103">
                <a:hueOff val="0"/>
                <a:satOff val="0"/>
                <a:lumOff val="0"/>
                <a:alphaOff val="0"/>
              </a:srgbClr>
            </a:solidFill>
            <a:prstDash val="solid"/>
            <a:miter lim="800000"/>
          </a:ln>
          <a:effectLst/>
        </p:spPr>
        <p:txBody>
          <a:bodyPr spcFirstLastPara="0" vert="horz" wrap="square" lIns="57150" tIns="57150" rIns="57150" bIns="57150" numCol="1" spcCol="1270" anchor="ctr" anchorCtr="0">
            <a:noAutofit/>
          </a:bodyPr>
          <a:lstStyle/>
          <a:p>
            <a:pPr algn="ctr"/>
            <a:r>
              <a:rPr lang="nl-NL" sz="1400" dirty="0">
                <a:solidFill>
                  <a:schemeClr val="bg1"/>
                </a:solidFill>
              </a:rPr>
              <a:t>LinkedData</a:t>
            </a:r>
            <a:endParaRPr lang="en-US" sz="1400" dirty="0">
              <a:solidFill>
                <a:schemeClr val="bg1"/>
              </a:solidFill>
            </a:endParaRPr>
          </a:p>
        </p:txBody>
      </p:sp>
      <p:sp>
        <p:nvSpPr>
          <p:cNvPr id="17" name="Rectangle: Rounded Corners 16">
            <a:extLst>
              <a:ext uri="{FF2B5EF4-FFF2-40B4-BE49-F238E27FC236}">
                <a16:creationId xmlns:a16="http://schemas.microsoft.com/office/drawing/2014/main" id="{EBC4DCE8-1951-BDAB-23C5-EC0C88C0AE6C}"/>
              </a:ext>
            </a:extLst>
          </p:cNvPr>
          <p:cNvSpPr/>
          <p:nvPr/>
        </p:nvSpPr>
        <p:spPr>
          <a:xfrm>
            <a:off x="5666783" y="5223481"/>
            <a:ext cx="1407160" cy="619760"/>
          </a:xfrm>
          <a:prstGeom prst="roundRect">
            <a:avLst/>
          </a:prstGeom>
          <a:solidFill>
            <a:srgbClr val="000000">
              <a:hueOff val="0"/>
              <a:satOff val="0"/>
              <a:lumOff val="0"/>
              <a:alphaOff val="0"/>
            </a:srgbClr>
          </a:solidFill>
          <a:ln w="12700" cap="flat" cmpd="sng" algn="ctr">
            <a:solidFill>
              <a:srgbClr val="FFE103">
                <a:hueOff val="0"/>
                <a:satOff val="0"/>
                <a:lumOff val="0"/>
                <a:alphaOff val="0"/>
              </a:srgbClr>
            </a:solidFill>
            <a:prstDash val="solid"/>
            <a:miter lim="800000"/>
          </a:ln>
          <a:effectLst/>
        </p:spPr>
        <p:txBody>
          <a:bodyPr spcFirstLastPara="0" vert="horz" wrap="square" lIns="57150" tIns="57150" rIns="57150" bIns="57150" numCol="1" spcCol="1270" anchor="ctr" anchorCtr="0">
            <a:noAutofit/>
          </a:bodyPr>
          <a:lstStyle/>
          <a:p>
            <a:pPr algn="ctr"/>
            <a:r>
              <a:rPr lang="nl-NL" sz="1400" dirty="0">
                <a:solidFill>
                  <a:schemeClr val="bg1"/>
                </a:solidFill>
              </a:rPr>
              <a:t>F.A.I.R.</a:t>
            </a:r>
            <a:endParaRPr lang="en-US" sz="1400" dirty="0">
              <a:solidFill>
                <a:schemeClr val="bg1"/>
              </a:solidFill>
            </a:endParaRPr>
          </a:p>
        </p:txBody>
      </p:sp>
      <p:sp>
        <p:nvSpPr>
          <p:cNvPr id="18" name="Rectangle: Rounded Corners 17">
            <a:extLst>
              <a:ext uri="{FF2B5EF4-FFF2-40B4-BE49-F238E27FC236}">
                <a16:creationId xmlns:a16="http://schemas.microsoft.com/office/drawing/2014/main" id="{0113E4E1-CE2C-E3B2-B3AD-3B788BA8596F}"/>
              </a:ext>
            </a:extLst>
          </p:cNvPr>
          <p:cNvSpPr/>
          <p:nvPr/>
        </p:nvSpPr>
        <p:spPr>
          <a:xfrm>
            <a:off x="5666783" y="3755361"/>
            <a:ext cx="1407160" cy="619760"/>
          </a:xfrm>
          <a:prstGeom prst="roundRect">
            <a:avLst/>
          </a:prstGeom>
          <a:solidFill>
            <a:srgbClr val="000000">
              <a:hueOff val="0"/>
              <a:satOff val="0"/>
              <a:lumOff val="0"/>
              <a:alphaOff val="0"/>
            </a:srgbClr>
          </a:solidFill>
          <a:ln w="12700" cap="flat" cmpd="sng" algn="ctr">
            <a:solidFill>
              <a:srgbClr val="FFE103">
                <a:hueOff val="0"/>
                <a:satOff val="0"/>
                <a:lumOff val="0"/>
                <a:alphaOff val="0"/>
              </a:srgbClr>
            </a:solidFill>
            <a:prstDash val="solid"/>
            <a:miter lim="800000"/>
          </a:ln>
          <a:effectLst/>
        </p:spPr>
        <p:txBody>
          <a:bodyPr spcFirstLastPara="0" vert="horz" wrap="square" lIns="57150" tIns="57150" rIns="57150" bIns="57150" numCol="1" spcCol="1270" anchor="ctr" anchorCtr="0">
            <a:noAutofit/>
          </a:bodyPr>
          <a:lstStyle/>
          <a:p>
            <a:pPr algn="ctr"/>
            <a:r>
              <a:rPr lang="nl-NL" sz="1400" dirty="0">
                <a:solidFill>
                  <a:schemeClr val="bg1"/>
                </a:solidFill>
              </a:rPr>
              <a:t>Semantisch web</a:t>
            </a:r>
            <a:endParaRPr lang="en-US" sz="1400" dirty="0">
              <a:solidFill>
                <a:schemeClr val="bg1"/>
              </a:solidFill>
            </a:endParaRPr>
          </a:p>
        </p:txBody>
      </p:sp>
      <p:cxnSp>
        <p:nvCxnSpPr>
          <p:cNvPr id="20" name="Straight Arrow Connector 19">
            <a:extLst>
              <a:ext uri="{FF2B5EF4-FFF2-40B4-BE49-F238E27FC236}">
                <a16:creationId xmlns:a16="http://schemas.microsoft.com/office/drawing/2014/main" id="{F954314C-787B-E61A-8B7E-48FB317A5EF9}"/>
              </a:ext>
            </a:extLst>
          </p:cNvPr>
          <p:cNvCxnSpPr>
            <a:cxnSpLocks/>
            <a:stCxn id="6" idx="3"/>
            <a:endCxn id="16" idx="0"/>
          </p:cNvCxnSpPr>
          <p:nvPr/>
        </p:nvCxnSpPr>
        <p:spPr>
          <a:xfrm>
            <a:off x="2252937" y="3445481"/>
            <a:ext cx="1706923" cy="309880"/>
          </a:xfrm>
          <a:prstGeom prst="bentConnector2">
            <a:avLst/>
          </a:prstGeom>
          <a:noFill/>
          <a:ln w="12700" cap="flat" cmpd="sng" algn="ctr">
            <a:solidFill>
              <a:srgbClr val="000000">
                <a:shade val="60000"/>
                <a:hueOff val="0"/>
                <a:satOff val="0"/>
                <a:lumOff val="0"/>
                <a:alphaOff val="0"/>
              </a:srgbClr>
            </a:solidFill>
            <a:prstDash val="solid"/>
            <a:miter lim="800000"/>
            <a:tailEnd type="triangle"/>
          </a:ln>
          <a:effectLst/>
        </p:spPr>
      </p:cxnSp>
      <p:cxnSp>
        <p:nvCxnSpPr>
          <p:cNvPr id="24" name="Straight Arrow Connector 23">
            <a:extLst>
              <a:ext uri="{FF2B5EF4-FFF2-40B4-BE49-F238E27FC236}">
                <a16:creationId xmlns:a16="http://schemas.microsoft.com/office/drawing/2014/main" id="{3AEDC719-2282-47C7-2FFB-99C40C47BE22}"/>
              </a:ext>
            </a:extLst>
          </p:cNvPr>
          <p:cNvCxnSpPr>
            <a:cxnSpLocks/>
            <a:stCxn id="18" idx="2"/>
            <a:endCxn id="17" idx="0"/>
          </p:cNvCxnSpPr>
          <p:nvPr/>
        </p:nvCxnSpPr>
        <p:spPr>
          <a:xfrm>
            <a:off x="6370363" y="4375121"/>
            <a:ext cx="0" cy="848360"/>
          </a:xfrm>
          <a:prstGeom prst="straightConnector1">
            <a:avLst/>
          </a:prstGeom>
          <a:noFill/>
          <a:ln w="12700" cap="flat" cmpd="sng" algn="ctr">
            <a:solidFill>
              <a:srgbClr val="000000">
                <a:shade val="60000"/>
                <a:hueOff val="0"/>
                <a:satOff val="0"/>
                <a:lumOff val="0"/>
                <a:alphaOff val="0"/>
              </a:srgbClr>
            </a:solidFill>
            <a:prstDash val="solid"/>
            <a:miter lim="800000"/>
            <a:tailEnd type="triangle"/>
          </a:ln>
          <a:effectLst/>
        </p:spPr>
      </p:cxnSp>
      <p:cxnSp>
        <p:nvCxnSpPr>
          <p:cNvPr id="29" name="Straight Arrow Connector 28">
            <a:extLst>
              <a:ext uri="{FF2B5EF4-FFF2-40B4-BE49-F238E27FC236}">
                <a16:creationId xmlns:a16="http://schemas.microsoft.com/office/drawing/2014/main" id="{FC21C623-D238-0442-88C8-72D973564622}"/>
              </a:ext>
            </a:extLst>
          </p:cNvPr>
          <p:cNvCxnSpPr>
            <a:cxnSpLocks/>
            <a:stCxn id="18" idx="1"/>
            <a:endCxn id="16" idx="3"/>
          </p:cNvCxnSpPr>
          <p:nvPr/>
        </p:nvCxnSpPr>
        <p:spPr>
          <a:xfrm flipH="1">
            <a:off x="4663440" y="4065241"/>
            <a:ext cx="1003343" cy="0"/>
          </a:xfrm>
          <a:prstGeom prst="straightConnector1">
            <a:avLst/>
          </a:prstGeom>
          <a:noFill/>
          <a:ln w="12700" cap="flat" cmpd="sng" algn="ctr">
            <a:solidFill>
              <a:srgbClr val="000000">
                <a:shade val="60000"/>
                <a:hueOff val="0"/>
                <a:satOff val="0"/>
                <a:lumOff val="0"/>
                <a:alphaOff val="0"/>
              </a:srgbClr>
            </a:solidFill>
            <a:prstDash val="solid"/>
            <a:miter lim="800000"/>
            <a:tailEnd type="triangle"/>
          </a:ln>
          <a:effectLst/>
        </p:spPr>
      </p:cxnSp>
      <p:sp>
        <p:nvSpPr>
          <p:cNvPr id="39" name="TextBox 38">
            <a:extLst>
              <a:ext uri="{FF2B5EF4-FFF2-40B4-BE49-F238E27FC236}">
                <a16:creationId xmlns:a16="http://schemas.microsoft.com/office/drawing/2014/main" id="{33F369F5-5783-3C0B-DD1E-E2C94EA3CE33}"/>
              </a:ext>
            </a:extLst>
          </p:cNvPr>
          <p:cNvSpPr txBox="1"/>
          <p:nvPr/>
        </p:nvSpPr>
        <p:spPr>
          <a:xfrm>
            <a:off x="2710180" y="3208006"/>
            <a:ext cx="2326640" cy="261610"/>
          </a:xfrm>
          <a:prstGeom prst="rect">
            <a:avLst/>
          </a:prstGeom>
          <a:noFill/>
        </p:spPr>
        <p:txBody>
          <a:bodyPr wrap="square" rtlCol="0">
            <a:spAutoFit/>
          </a:bodyPr>
          <a:lstStyle/>
          <a:p>
            <a:r>
              <a:rPr lang="nl-NL" sz="1100" dirty="0"/>
              <a:t>heeft als basis afspraken</a:t>
            </a:r>
            <a:endParaRPr lang="en-US" sz="1100" dirty="0"/>
          </a:p>
        </p:txBody>
      </p:sp>
      <p:sp>
        <p:nvSpPr>
          <p:cNvPr id="43" name="TextBox 42">
            <a:extLst>
              <a:ext uri="{FF2B5EF4-FFF2-40B4-BE49-F238E27FC236}">
                <a16:creationId xmlns:a16="http://schemas.microsoft.com/office/drawing/2014/main" id="{819E18FC-AF96-0EC8-24DF-1B6E91BCC2C5}"/>
              </a:ext>
            </a:extLst>
          </p:cNvPr>
          <p:cNvSpPr txBox="1"/>
          <p:nvPr/>
        </p:nvSpPr>
        <p:spPr>
          <a:xfrm>
            <a:off x="4706662" y="3803631"/>
            <a:ext cx="2326640" cy="261610"/>
          </a:xfrm>
          <a:prstGeom prst="rect">
            <a:avLst/>
          </a:prstGeom>
          <a:noFill/>
        </p:spPr>
        <p:txBody>
          <a:bodyPr wrap="square" rtlCol="0">
            <a:spAutoFit/>
          </a:bodyPr>
          <a:lstStyle/>
          <a:p>
            <a:r>
              <a:rPr lang="nl-NL" sz="1100" dirty="0"/>
              <a:t>techniek voor</a:t>
            </a:r>
            <a:endParaRPr lang="en-US" sz="1100" dirty="0"/>
          </a:p>
        </p:txBody>
      </p:sp>
      <p:sp>
        <p:nvSpPr>
          <p:cNvPr id="48" name="TextBox 47">
            <a:extLst>
              <a:ext uri="{FF2B5EF4-FFF2-40B4-BE49-F238E27FC236}">
                <a16:creationId xmlns:a16="http://schemas.microsoft.com/office/drawing/2014/main" id="{AD2E040F-7DF8-EA09-A142-3E576CE02FA6}"/>
              </a:ext>
            </a:extLst>
          </p:cNvPr>
          <p:cNvSpPr txBox="1"/>
          <p:nvPr/>
        </p:nvSpPr>
        <p:spPr>
          <a:xfrm>
            <a:off x="6370363" y="4649738"/>
            <a:ext cx="2326640" cy="261610"/>
          </a:xfrm>
          <a:prstGeom prst="rect">
            <a:avLst/>
          </a:prstGeom>
          <a:noFill/>
        </p:spPr>
        <p:txBody>
          <a:bodyPr wrap="square" rtlCol="0">
            <a:spAutoFit/>
          </a:bodyPr>
          <a:lstStyle/>
          <a:p>
            <a:r>
              <a:rPr lang="nl-NL" sz="1100" dirty="0"/>
              <a:t>volgt de principes</a:t>
            </a:r>
            <a:endParaRPr lang="en-US" sz="1100" dirty="0"/>
          </a:p>
        </p:txBody>
      </p:sp>
      <p:cxnSp>
        <p:nvCxnSpPr>
          <p:cNvPr id="52" name="Straight Arrow Connector 51">
            <a:extLst>
              <a:ext uri="{FF2B5EF4-FFF2-40B4-BE49-F238E27FC236}">
                <a16:creationId xmlns:a16="http://schemas.microsoft.com/office/drawing/2014/main" id="{3F9F47D8-E915-AC1C-4C8A-6EA89D71B7B6}"/>
              </a:ext>
            </a:extLst>
          </p:cNvPr>
          <p:cNvCxnSpPr>
            <a:cxnSpLocks/>
            <a:stCxn id="17" idx="1"/>
            <a:endCxn id="6" idx="2"/>
          </p:cNvCxnSpPr>
          <p:nvPr/>
        </p:nvCxnSpPr>
        <p:spPr>
          <a:xfrm rot="10800000">
            <a:off x="1549357" y="3755361"/>
            <a:ext cx="4117426" cy="1778000"/>
          </a:xfrm>
          <a:prstGeom prst="bentConnector2">
            <a:avLst/>
          </a:prstGeom>
          <a:noFill/>
          <a:ln w="12700" cap="flat" cmpd="sng" algn="ctr">
            <a:solidFill>
              <a:srgbClr val="000000">
                <a:shade val="60000"/>
                <a:hueOff val="0"/>
                <a:satOff val="0"/>
                <a:lumOff val="0"/>
                <a:alphaOff val="0"/>
              </a:srgbClr>
            </a:solidFill>
            <a:prstDash val="solid"/>
            <a:miter lim="800000"/>
            <a:tailEnd type="triangle"/>
          </a:ln>
          <a:effectLst/>
        </p:spPr>
      </p:cxnSp>
      <p:sp>
        <p:nvSpPr>
          <p:cNvPr id="55" name="TextBox 54">
            <a:extLst>
              <a:ext uri="{FF2B5EF4-FFF2-40B4-BE49-F238E27FC236}">
                <a16:creationId xmlns:a16="http://schemas.microsoft.com/office/drawing/2014/main" id="{E420F2E7-6EDB-8C45-DA3C-8599EEF95F28}"/>
              </a:ext>
            </a:extLst>
          </p:cNvPr>
          <p:cNvSpPr txBox="1"/>
          <p:nvPr/>
        </p:nvSpPr>
        <p:spPr>
          <a:xfrm>
            <a:off x="2710180" y="5533361"/>
            <a:ext cx="2326640" cy="261610"/>
          </a:xfrm>
          <a:prstGeom prst="rect">
            <a:avLst/>
          </a:prstGeom>
          <a:noFill/>
        </p:spPr>
        <p:txBody>
          <a:bodyPr wrap="square" rtlCol="0">
            <a:spAutoFit/>
          </a:bodyPr>
          <a:lstStyle/>
          <a:p>
            <a:r>
              <a:rPr lang="nl-NL" sz="1100" dirty="0"/>
              <a:t>faciliteert</a:t>
            </a:r>
            <a:endParaRPr lang="en-US" sz="1100" dirty="0"/>
          </a:p>
        </p:txBody>
      </p:sp>
      <p:sp>
        <p:nvSpPr>
          <p:cNvPr id="59" name="Rectangle: Rounded Corners 58">
            <a:extLst>
              <a:ext uri="{FF2B5EF4-FFF2-40B4-BE49-F238E27FC236}">
                <a16:creationId xmlns:a16="http://schemas.microsoft.com/office/drawing/2014/main" id="{8147990F-6646-7E0C-ABA5-A362B6FE91D8}"/>
              </a:ext>
            </a:extLst>
          </p:cNvPr>
          <p:cNvSpPr/>
          <p:nvPr/>
        </p:nvSpPr>
        <p:spPr>
          <a:xfrm>
            <a:off x="8034064" y="3755361"/>
            <a:ext cx="1407160" cy="619760"/>
          </a:xfrm>
          <a:prstGeom prst="roundRect">
            <a:avLst/>
          </a:prstGeom>
          <a:solidFill>
            <a:srgbClr val="000000">
              <a:hueOff val="0"/>
              <a:satOff val="0"/>
              <a:lumOff val="0"/>
              <a:alphaOff val="0"/>
            </a:srgbClr>
          </a:solidFill>
          <a:ln w="12700" cap="flat" cmpd="sng" algn="ctr">
            <a:solidFill>
              <a:srgbClr val="FFE103">
                <a:hueOff val="0"/>
                <a:satOff val="0"/>
                <a:lumOff val="0"/>
                <a:alphaOff val="0"/>
              </a:srgbClr>
            </a:solidFill>
            <a:prstDash val="solid"/>
            <a:miter lim="800000"/>
          </a:ln>
          <a:effectLst/>
        </p:spPr>
        <p:txBody>
          <a:bodyPr spcFirstLastPara="0" vert="horz" wrap="square" lIns="57150" tIns="57150" rIns="57150" bIns="57150" numCol="1" spcCol="1270" anchor="ctr" anchorCtr="0">
            <a:noAutofit/>
          </a:bodyPr>
          <a:lstStyle/>
          <a:p>
            <a:pPr algn="ctr"/>
            <a:r>
              <a:rPr lang="nl-NL" sz="1400" dirty="0" err="1">
                <a:solidFill>
                  <a:schemeClr val="bg1"/>
                </a:solidFill>
              </a:rPr>
              <a:t>Semantic</a:t>
            </a:r>
            <a:r>
              <a:rPr lang="nl-NL" sz="1400" dirty="0">
                <a:solidFill>
                  <a:schemeClr val="bg1"/>
                </a:solidFill>
              </a:rPr>
              <a:t> web stack</a:t>
            </a:r>
            <a:endParaRPr lang="en-US" sz="1400" dirty="0">
              <a:solidFill>
                <a:schemeClr val="bg1"/>
              </a:solidFill>
            </a:endParaRPr>
          </a:p>
        </p:txBody>
      </p:sp>
      <p:cxnSp>
        <p:nvCxnSpPr>
          <p:cNvPr id="61" name="Straight Arrow Connector 60">
            <a:extLst>
              <a:ext uri="{FF2B5EF4-FFF2-40B4-BE49-F238E27FC236}">
                <a16:creationId xmlns:a16="http://schemas.microsoft.com/office/drawing/2014/main" id="{5D5E7B2C-85A2-1A45-C015-9933E11E927A}"/>
              </a:ext>
            </a:extLst>
          </p:cNvPr>
          <p:cNvCxnSpPr>
            <a:cxnSpLocks/>
            <a:stCxn id="18" idx="3"/>
            <a:endCxn id="59" idx="1"/>
          </p:cNvCxnSpPr>
          <p:nvPr/>
        </p:nvCxnSpPr>
        <p:spPr>
          <a:xfrm>
            <a:off x="7073943" y="4065241"/>
            <a:ext cx="960121" cy="0"/>
          </a:xfrm>
          <a:prstGeom prst="straightConnector1">
            <a:avLst/>
          </a:prstGeom>
          <a:noFill/>
          <a:ln w="12700" cap="flat" cmpd="sng" algn="ctr">
            <a:solidFill>
              <a:srgbClr val="000000">
                <a:shade val="60000"/>
                <a:hueOff val="0"/>
                <a:satOff val="0"/>
                <a:lumOff val="0"/>
                <a:alphaOff val="0"/>
              </a:srgbClr>
            </a:solidFill>
            <a:prstDash val="solid"/>
            <a:miter lim="800000"/>
            <a:tailEnd type="triangle"/>
          </a:ln>
          <a:effectLst/>
        </p:spPr>
      </p:cxnSp>
      <p:sp>
        <p:nvSpPr>
          <p:cNvPr id="64" name="TextBox 63">
            <a:extLst>
              <a:ext uri="{FF2B5EF4-FFF2-40B4-BE49-F238E27FC236}">
                <a16:creationId xmlns:a16="http://schemas.microsoft.com/office/drawing/2014/main" id="{5284660A-FD3D-DB4C-EDC2-9EE4A8579AF3}"/>
              </a:ext>
            </a:extLst>
          </p:cNvPr>
          <p:cNvSpPr txBox="1"/>
          <p:nvPr/>
        </p:nvSpPr>
        <p:spPr>
          <a:xfrm>
            <a:off x="7152683" y="3803631"/>
            <a:ext cx="2326640" cy="261610"/>
          </a:xfrm>
          <a:prstGeom prst="rect">
            <a:avLst/>
          </a:prstGeom>
          <a:noFill/>
        </p:spPr>
        <p:txBody>
          <a:bodyPr wrap="square" rtlCol="0">
            <a:spAutoFit/>
          </a:bodyPr>
          <a:lstStyle/>
          <a:p>
            <a:r>
              <a:rPr lang="nl-NL" sz="1100" dirty="0"/>
              <a:t>bestaat uit</a:t>
            </a:r>
            <a:endParaRPr lang="en-US" sz="1100" dirty="0"/>
          </a:p>
        </p:txBody>
      </p:sp>
      <p:sp>
        <p:nvSpPr>
          <p:cNvPr id="65" name="Rectangle: Rounded Corners 64">
            <a:extLst>
              <a:ext uri="{FF2B5EF4-FFF2-40B4-BE49-F238E27FC236}">
                <a16:creationId xmlns:a16="http://schemas.microsoft.com/office/drawing/2014/main" id="{7BA2EFE4-6EFF-E3A9-5FC1-39844F94CA0C}"/>
              </a:ext>
            </a:extLst>
          </p:cNvPr>
          <p:cNvSpPr/>
          <p:nvPr/>
        </p:nvSpPr>
        <p:spPr>
          <a:xfrm>
            <a:off x="8034064" y="5223481"/>
            <a:ext cx="1407160" cy="1315325"/>
          </a:xfrm>
          <a:prstGeom prst="roundRect">
            <a:avLst/>
          </a:prstGeom>
          <a:solidFill>
            <a:srgbClr val="000000">
              <a:hueOff val="0"/>
              <a:satOff val="0"/>
              <a:lumOff val="0"/>
              <a:alphaOff val="0"/>
            </a:srgbClr>
          </a:solidFill>
          <a:ln w="12700" cap="flat" cmpd="sng" algn="ctr">
            <a:solidFill>
              <a:srgbClr val="FFE103">
                <a:hueOff val="0"/>
                <a:satOff val="0"/>
                <a:lumOff val="0"/>
                <a:alphaOff val="0"/>
              </a:srgbClr>
            </a:solidFill>
            <a:prstDash val="solid"/>
            <a:miter lim="800000"/>
          </a:ln>
          <a:effectLst/>
        </p:spPr>
        <p:txBody>
          <a:bodyPr spcFirstLastPara="0" vert="horz" wrap="square" lIns="57150" tIns="57150" rIns="57150" bIns="57150" numCol="1" spcCol="1270" anchor="ctr" anchorCtr="0">
            <a:noAutofit/>
          </a:bodyPr>
          <a:lstStyle/>
          <a:p>
            <a:pPr algn="ctr"/>
            <a:r>
              <a:rPr lang="nl-NL" sz="1400" dirty="0">
                <a:solidFill>
                  <a:schemeClr val="bg1"/>
                </a:solidFill>
              </a:rPr>
              <a:t>RDF</a:t>
            </a:r>
            <a:br>
              <a:rPr lang="nl-NL" sz="1400" dirty="0">
                <a:solidFill>
                  <a:schemeClr val="bg1"/>
                </a:solidFill>
              </a:rPr>
            </a:br>
            <a:r>
              <a:rPr lang="nl-NL" sz="1400" dirty="0">
                <a:solidFill>
                  <a:schemeClr val="bg1"/>
                </a:solidFill>
              </a:rPr>
              <a:t>RDFS</a:t>
            </a:r>
            <a:br>
              <a:rPr lang="nl-NL" sz="1400" dirty="0">
                <a:solidFill>
                  <a:schemeClr val="bg1"/>
                </a:solidFill>
              </a:rPr>
            </a:br>
            <a:r>
              <a:rPr lang="nl-NL" sz="1400" dirty="0">
                <a:solidFill>
                  <a:schemeClr val="bg1"/>
                </a:solidFill>
              </a:rPr>
              <a:t>OWL</a:t>
            </a:r>
            <a:br>
              <a:rPr lang="nl-NL" sz="1400" dirty="0">
                <a:solidFill>
                  <a:schemeClr val="bg1"/>
                </a:solidFill>
              </a:rPr>
            </a:br>
            <a:r>
              <a:rPr lang="nl-NL" sz="1400" dirty="0">
                <a:solidFill>
                  <a:schemeClr val="bg1"/>
                </a:solidFill>
              </a:rPr>
              <a:t>SHACL</a:t>
            </a:r>
            <a:br>
              <a:rPr lang="nl-NL" sz="1400" dirty="0">
                <a:solidFill>
                  <a:schemeClr val="bg1"/>
                </a:solidFill>
              </a:rPr>
            </a:br>
            <a:r>
              <a:rPr lang="nl-NL" sz="1400" dirty="0">
                <a:solidFill>
                  <a:schemeClr val="bg1"/>
                </a:solidFill>
              </a:rPr>
              <a:t>SPARQL</a:t>
            </a:r>
            <a:br>
              <a:rPr lang="nl-NL" sz="1400" dirty="0">
                <a:solidFill>
                  <a:schemeClr val="bg1"/>
                </a:solidFill>
              </a:rPr>
            </a:br>
            <a:endParaRPr lang="en-US" sz="1400" dirty="0">
              <a:solidFill>
                <a:schemeClr val="bg1"/>
              </a:solidFill>
            </a:endParaRPr>
          </a:p>
        </p:txBody>
      </p:sp>
      <p:cxnSp>
        <p:nvCxnSpPr>
          <p:cNvPr id="66" name="Straight Arrow Connector 65">
            <a:extLst>
              <a:ext uri="{FF2B5EF4-FFF2-40B4-BE49-F238E27FC236}">
                <a16:creationId xmlns:a16="http://schemas.microsoft.com/office/drawing/2014/main" id="{DBD98CAA-E6C7-CA20-49C9-268B0EFE28CF}"/>
              </a:ext>
            </a:extLst>
          </p:cNvPr>
          <p:cNvCxnSpPr>
            <a:cxnSpLocks/>
            <a:stCxn id="59" idx="2"/>
            <a:endCxn id="65" idx="0"/>
          </p:cNvCxnSpPr>
          <p:nvPr/>
        </p:nvCxnSpPr>
        <p:spPr>
          <a:xfrm>
            <a:off x="8737644" y="4375121"/>
            <a:ext cx="0" cy="848360"/>
          </a:xfrm>
          <a:prstGeom prst="straightConnector1">
            <a:avLst/>
          </a:prstGeom>
          <a:noFill/>
          <a:ln w="12700" cap="flat" cmpd="sng" algn="ctr">
            <a:solidFill>
              <a:srgbClr val="000000">
                <a:shade val="60000"/>
                <a:hueOff val="0"/>
                <a:satOff val="0"/>
                <a:lumOff val="0"/>
                <a:alphaOff val="0"/>
              </a:srgbClr>
            </a:solidFill>
            <a:prstDash val="solid"/>
            <a:miter lim="800000"/>
            <a:tailEnd type="triangle"/>
          </a:ln>
          <a:effectLst/>
        </p:spPr>
      </p:cxnSp>
      <p:sp>
        <p:nvSpPr>
          <p:cNvPr id="70" name="TextBox 69">
            <a:extLst>
              <a:ext uri="{FF2B5EF4-FFF2-40B4-BE49-F238E27FC236}">
                <a16:creationId xmlns:a16="http://schemas.microsoft.com/office/drawing/2014/main" id="{C66D787E-212B-3EF4-E14F-97C4F29FD910}"/>
              </a:ext>
            </a:extLst>
          </p:cNvPr>
          <p:cNvSpPr txBox="1"/>
          <p:nvPr/>
        </p:nvSpPr>
        <p:spPr>
          <a:xfrm>
            <a:off x="8772498" y="4636731"/>
            <a:ext cx="1180877" cy="430887"/>
          </a:xfrm>
          <a:prstGeom prst="rect">
            <a:avLst/>
          </a:prstGeom>
          <a:noFill/>
        </p:spPr>
        <p:txBody>
          <a:bodyPr wrap="square" rtlCol="0">
            <a:spAutoFit/>
          </a:bodyPr>
          <a:lstStyle/>
          <a:p>
            <a:r>
              <a:rPr lang="nl-NL" sz="1100" dirty="0"/>
              <a:t>heeft semantisch </a:t>
            </a:r>
            <a:br>
              <a:rPr lang="nl-NL" sz="1100" dirty="0"/>
            </a:br>
            <a:r>
              <a:rPr lang="nl-NL" sz="1100" dirty="0"/>
              <a:t>standaarden</a:t>
            </a:r>
            <a:endParaRPr lang="en-US" sz="1100" dirty="0"/>
          </a:p>
        </p:txBody>
      </p:sp>
      <p:sp>
        <p:nvSpPr>
          <p:cNvPr id="76" name="Rectangle: Rounded Corners 75">
            <a:extLst>
              <a:ext uri="{FF2B5EF4-FFF2-40B4-BE49-F238E27FC236}">
                <a16:creationId xmlns:a16="http://schemas.microsoft.com/office/drawing/2014/main" id="{3A06D47D-4CBD-F15B-D48A-9D0BA6CB3F15}"/>
              </a:ext>
            </a:extLst>
          </p:cNvPr>
          <p:cNvSpPr/>
          <p:nvPr/>
        </p:nvSpPr>
        <p:spPr>
          <a:xfrm>
            <a:off x="10613706" y="3758966"/>
            <a:ext cx="1407160" cy="616155"/>
          </a:xfrm>
          <a:prstGeom prst="roundRect">
            <a:avLst/>
          </a:prstGeom>
          <a:solidFill>
            <a:srgbClr val="000000">
              <a:hueOff val="0"/>
              <a:satOff val="0"/>
              <a:lumOff val="0"/>
              <a:alphaOff val="0"/>
            </a:srgbClr>
          </a:solidFill>
          <a:ln w="12700" cap="flat" cmpd="sng" algn="ctr">
            <a:solidFill>
              <a:srgbClr val="FFE103">
                <a:hueOff val="0"/>
                <a:satOff val="0"/>
                <a:lumOff val="0"/>
                <a:alphaOff val="0"/>
              </a:srgbClr>
            </a:solidFill>
            <a:prstDash val="solid"/>
            <a:miter lim="800000"/>
          </a:ln>
          <a:effectLst/>
        </p:spPr>
        <p:txBody>
          <a:bodyPr spcFirstLastPara="0" vert="horz" wrap="square" lIns="57150" tIns="57150" rIns="57150" bIns="57150" numCol="1" spcCol="1270" anchor="ctr" anchorCtr="0">
            <a:noAutofit/>
          </a:bodyPr>
          <a:lstStyle/>
          <a:p>
            <a:pPr algn="ctr"/>
            <a:r>
              <a:rPr lang="nl-NL" sz="1400" dirty="0">
                <a:solidFill>
                  <a:schemeClr val="bg1"/>
                </a:solidFill>
              </a:rPr>
              <a:t>N-Triple</a:t>
            </a:r>
          </a:p>
          <a:p>
            <a:pPr algn="ctr"/>
            <a:r>
              <a:rPr lang="nl-NL" sz="1400" dirty="0" err="1">
                <a:solidFill>
                  <a:schemeClr val="bg1"/>
                </a:solidFill>
              </a:rPr>
              <a:t>Turtle</a:t>
            </a:r>
            <a:endParaRPr lang="nl-NL" sz="1400" dirty="0">
              <a:solidFill>
                <a:schemeClr val="bg1"/>
              </a:solidFill>
            </a:endParaRPr>
          </a:p>
          <a:p>
            <a:pPr algn="ctr"/>
            <a:r>
              <a:rPr lang="nl-NL" sz="1400" dirty="0">
                <a:solidFill>
                  <a:schemeClr val="bg1"/>
                </a:solidFill>
              </a:rPr>
              <a:t>JSON-LD</a:t>
            </a:r>
            <a:endParaRPr lang="en-US" sz="1400" dirty="0">
              <a:solidFill>
                <a:schemeClr val="bg1"/>
              </a:solidFill>
            </a:endParaRPr>
          </a:p>
        </p:txBody>
      </p:sp>
      <p:cxnSp>
        <p:nvCxnSpPr>
          <p:cNvPr id="77" name="Straight Arrow Connector 76">
            <a:extLst>
              <a:ext uri="{FF2B5EF4-FFF2-40B4-BE49-F238E27FC236}">
                <a16:creationId xmlns:a16="http://schemas.microsoft.com/office/drawing/2014/main" id="{7E074008-1CA0-C38B-C594-3A8BD18F78B2}"/>
              </a:ext>
            </a:extLst>
          </p:cNvPr>
          <p:cNvCxnSpPr>
            <a:cxnSpLocks/>
            <a:endCxn id="76" idx="1"/>
          </p:cNvCxnSpPr>
          <p:nvPr/>
        </p:nvCxnSpPr>
        <p:spPr>
          <a:xfrm>
            <a:off x="9377916" y="4065241"/>
            <a:ext cx="1235790" cy="1803"/>
          </a:xfrm>
          <a:prstGeom prst="straightConnector1">
            <a:avLst/>
          </a:prstGeom>
          <a:noFill/>
          <a:ln w="12700" cap="flat" cmpd="sng" algn="ctr">
            <a:solidFill>
              <a:srgbClr val="000000">
                <a:shade val="60000"/>
                <a:hueOff val="0"/>
                <a:satOff val="0"/>
                <a:lumOff val="0"/>
                <a:alphaOff val="0"/>
              </a:srgbClr>
            </a:solidFill>
            <a:prstDash val="solid"/>
            <a:miter lim="800000"/>
            <a:tailEnd type="triangle"/>
          </a:ln>
          <a:effectLst/>
        </p:spPr>
      </p:cxnSp>
      <p:sp>
        <p:nvSpPr>
          <p:cNvPr id="81" name="TextBox 80">
            <a:extLst>
              <a:ext uri="{FF2B5EF4-FFF2-40B4-BE49-F238E27FC236}">
                <a16:creationId xmlns:a16="http://schemas.microsoft.com/office/drawing/2014/main" id="{E21A4303-9B0E-B754-94A8-4AEB0BB6D017}"/>
              </a:ext>
            </a:extLst>
          </p:cNvPr>
          <p:cNvSpPr txBox="1"/>
          <p:nvPr/>
        </p:nvSpPr>
        <p:spPr>
          <a:xfrm>
            <a:off x="9533955" y="3600421"/>
            <a:ext cx="1079751" cy="430887"/>
          </a:xfrm>
          <a:prstGeom prst="rect">
            <a:avLst/>
          </a:prstGeom>
          <a:noFill/>
        </p:spPr>
        <p:txBody>
          <a:bodyPr wrap="square" rtlCol="0">
            <a:spAutoFit/>
          </a:bodyPr>
          <a:lstStyle/>
          <a:p>
            <a:r>
              <a:rPr lang="nl-NL" sz="1100" dirty="0"/>
              <a:t>heeft syntax </a:t>
            </a:r>
          </a:p>
          <a:p>
            <a:r>
              <a:rPr lang="nl-NL" sz="1100" dirty="0"/>
              <a:t>standaarden</a:t>
            </a:r>
            <a:endParaRPr lang="en-US" sz="1100" dirty="0"/>
          </a:p>
        </p:txBody>
      </p:sp>
      <p:sp>
        <p:nvSpPr>
          <p:cNvPr id="82" name="Rectangle: Rounded Corners 81">
            <a:extLst>
              <a:ext uri="{FF2B5EF4-FFF2-40B4-BE49-F238E27FC236}">
                <a16:creationId xmlns:a16="http://schemas.microsoft.com/office/drawing/2014/main" id="{65CAFC86-26F2-0AF1-5260-DBF46F0763E3}"/>
              </a:ext>
            </a:extLst>
          </p:cNvPr>
          <p:cNvSpPr/>
          <p:nvPr/>
        </p:nvSpPr>
        <p:spPr>
          <a:xfrm>
            <a:off x="8003063" y="2215472"/>
            <a:ext cx="1407160" cy="616155"/>
          </a:xfrm>
          <a:prstGeom prst="roundRect">
            <a:avLst/>
          </a:prstGeom>
          <a:solidFill>
            <a:srgbClr val="000000">
              <a:hueOff val="0"/>
              <a:satOff val="0"/>
              <a:lumOff val="0"/>
              <a:alphaOff val="0"/>
            </a:srgbClr>
          </a:solidFill>
          <a:ln w="12700" cap="flat" cmpd="sng" algn="ctr">
            <a:solidFill>
              <a:srgbClr val="FFE103">
                <a:hueOff val="0"/>
                <a:satOff val="0"/>
                <a:lumOff val="0"/>
                <a:alphaOff val="0"/>
              </a:srgbClr>
            </a:solidFill>
            <a:prstDash val="solid"/>
            <a:miter lim="800000"/>
          </a:ln>
          <a:effectLst/>
        </p:spPr>
        <p:txBody>
          <a:bodyPr spcFirstLastPara="0" vert="horz" wrap="square" lIns="57150" tIns="57150" rIns="57150" bIns="57150" numCol="1" spcCol="1270" anchor="ctr" anchorCtr="0">
            <a:noAutofit/>
          </a:bodyPr>
          <a:lstStyle/>
          <a:p>
            <a:pPr algn="ctr"/>
            <a:r>
              <a:rPr lang="nl-NL" sz="1400" dirty="0">
                <a:solidFill>
                  <a:schemeClr val="bg1"/>
                </a:solidFill>
              </a:rPr>
              <a:t>SKOS</a:t>
            </a:r>
            <a:br>
              <a:rPr lang="nl-NL" sz="1400" dirty="0">
                <a:solidFill>
                  <a:schemeClr val="bg1"/>
                </a:solidFill>
              </a:rPr>
            </a:br>
            <a:r>
              <a:rPr lang="nl-NL" sz="1400" dirty="0">
                <a:solidFill>
                  <a:schemeClr val="bg1"/>
                </a:solidFill>
              </a:rPr>
              <a:t>Schema.org</a:t>
            </a:r>
          </a:p>
          <a:p>
            <a:pPr algn="ctr"/>
            <a:r>
              <a:rPr lang="nl-NL" sz="1400" dirty="0" err="1">
                <a:solidFill>
                  <a:schemeClr val="bg1"/>
                </a:solidFill>
              </a:rPr>
              <a:t>DCTerms</a:t>
            </a:r>
            <a:endParaRPr lang="en-US" sz="1400" dirty="0">
              <a:solidFill>
                <a:schemeClr val="bg1"/>
              </a:solidFill>
            </a:endParaRPr>
          </a:p>
        </p:txBody>
      </p:sp>
      <p:cxnSp>
        <p:nvCxnSpPr>
          <p:cNvPr id="83" name="Straight Arrow Connector 82">
            <a:extLst>
              <a:ext uri="{FF2B5EF4-FFF2-40B4-BE49-F238E27FC236}">
                <a16:creationId xmlns:a16="http://schemas.microsoft.com/office/drawing/2014/main" id="{D8E79441-723D-604F-ED80-F4141B0C4A23}"/>
              </a:ext>
            </a:extLst>
          </p:cNvPr>
          <p:cNvCxnSpPr>
            <a:cxnSpLocks/>
            <a:stCxn id="18" idx="0"/>
            <a:endCxn id="82" idx="1"/>
          </p:cNvCxnSpPr>
          <p:nvPr/>
        </p:nvCxnSpPr>
        <p:spPr>
          <a:xfrm rot="5400000" flipH="1" flipV="1">
            <a:off x="6570808" y="2323106"/>
            <a:ext cx="1231811" cy="1632700"/>
          </a:xfrm>
          <a:prstGeom prst="bentConnector2">
            <a:avLst/>
          </a:prstGeom>
          <a:noFill/>
          <a:ln w="12700" cap="flat" cmpd="sng" algn="ctr">
            <a:solidFill>
              <a:srgbClr val="000000">
                <a:shade val="60000"/>
                <a:hueOff val="0"/>
                <a:satOff val="0"/>
                <a:lumOff val="0"/>
                <a:alphaOff val="0"/>
              </a:srgbClr>
            </a:solidFill>
            <a:prstDash val="solid"/>
            <a:miter lim="800000"/>
            <a:tailEnd type="triangle"/>
          </a:ln>
          <a:effectLst/>
        </p:spPr>
      </p:cxnSp>
      <p:sp>
        <p:nvSpPr>
          <p:cNvPr id="88" name="TextBox 87">
            <a:extLst>
              <a:ext uri="{FF2B5EF4-FFF2-40B4-BE49-F238E27FC236}">
                <a16:creationId xmlns:a16="http://schemas.microsoft.com/office/drawing/2014/main" id="{6F6C5DDC-B5FA-B732-4976-9B90FEDECCCD}"/>
              </a:ext>
            </a:extLst>
          </p:cNvPr>
          <p:cNvSpPr txBox="1"/>
          <p:nvPr/>
        </p:nvSpPr>
        <p:spPr>
          <a:xfrm>
            <a:off x="6383438" y="2616183"/>
            <a:ext cx="1250739" cy="430887"/>
          </a:xfrm>
          <a:prstGeom prst="rect">
            <a:avLst/>
          </a:prstGeom>
          <a:noFill/>
        </p:spPr>
        <p:txBody>
          <a:bodyPr wrap="square" rtlCol="0">
            <a:spAutoFit/>
          </a:bodyPr>
          <a:lstStyle/>
          <a:p>
            <a:r>
              <a:rPr lang="nl-NL" sz="1100" dirty="0"/>
              <a:t>heeft standaard vocabulaires</a:t>
            </a:r>
            <a:endParaRPr lang="en-US" sz="1100"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AA3D089-885B-A1E8-A246-56CA3D4A10F4}"/>
                  </a:ext>
                </a:extLst>
              </p14:cNvPr>
              <p14:cNvContentPartPr/>
              <p14:nvPr/>
            </p14:nvContentPartPr>
            <p14:xfrm>
              <a:off x="602160" y="2864269"/>
              <a:ext cx="7027560" cy="3430800"/>
            </p14:xfrm>
          </p:contentPart>
        </mc:Choice>
        <mc:Fallback xmlns="">
          <p:pic>
            <p:nvPicPr>
              <p:cNvPr id="5" name="Ink 4">
                <a:extLst>
                  <a:ext uri="{FF2B5EF4-FFF2-40B4-BE49-F238E27FC236}">
                    <a16:creationId xmlns:a16="http://schemas.microsoft.com/office/drawing/2014/main" id="{0AA3D089-885B-A1E8-A246-56CA3D4A10F4}"/>
                  </a:ext>
                </a:extLst>
              </p:cNvPr>
              <p:cNvPicPr/>
              <p:nvPr/>
            </p:nvPicPr>
            <p:blipFill>
              <a:blip r:embed="rId4"/>
              <a:stretch>
                <a:fillRect/>
              </a:stretch>
            </p:blipFill>
            <p:spPr>
              <a:xfrm>
                <a:off x="584160" y="2828629"/>
                <a:ext cx="7063200" cy="3502440"/>
              </a:xfrm>
              <a:prstGeom prst="rect">
                <a:avLst/>
              </a:prstGeom>
            </p:spPr>
          </p:pic>
        </mc:Fallback>
      </mc:AlternateContent>
    </p:spTree>
    <p:extLst>
      <p:ext uri="{BB962C8B-B14F-4D97-AF65-F5344CB8AC3E}">
        <p14:creationId xmlns:p14="http://schemas.microsoft.com/office/powerpoint/2010/main" val="24620620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afbeelding 6">
            <a:extLst>
              <a:ext uri="{FF2B5EF4-FFF2-40B4-BE49-F238E27FC236}">
                <a16:creationId xmlns:a16="http://schemas.microsoft.com/office/drawing/2014/main" id="{19D0973F-894B-B41B-0709-071D4CA17A9E}"/>
              </a:ext>
            </a:extLst>
          </p:cNvPr>
          <p:cNvPicPr>
            <a:picLocks noGrp="1" noChangeAspect="1"/>
          </p:cNvPicPr>
          <p:nvPr>
            <p:ph type="pic" sz="quarter" idx="12"/>
          </p:nvPr>
        </p:nvPicPr>
        <p:blipFill>
          <a:blip r:embed="rId3">
            <a:alphaModFix amt="50000"/>
          </a:blip>
          <a:srcRect t="24375" b="24375"/>
          <a:stretch/>
        </p:blipFill>
        <p:spPr>
          <a:xfrm>
            <a:off x="0" y="609600"/>
            <a:ext cx="12192000" cy="6248400"/>
          </a:xfrm>
        </p:spPr>
      </p:pic>
      <p:sp>
        <p:nvSpPr>
          <p:cNvPr id="3" name="Titel 2">
            <a:extLst>
              <a:ext uri="{FF2B5EF4-FFF2-40B4-BE49-F238E27FC236}">
                <a16:creationId xmlns:a16="http://schemas.microsoft.com/office/drawing/2014/main" id="{7DBAF6CA-1B60-9CE6-5C2E-18D1B98A1E07}"/>
              </a:ext>
            </a:extLst>
          </p:cNvPr>
          <p:cNvSpPr>
            <a:spLocks noGrp="1"/>
          </p:cNvSpPr>
          <p:nvPr>
            <p:ph type="title"/>
          </p:nvPr>
        </p:nvSpPr>
        <p:spPr/>
        <p:txBody>
          <a:bodyPr/>
          <a:lstStyle/>
          <a:p>
            <a:r>
              <a:rPr lang="en-GB" dirty="0"/>
              <a:t>Hoe </a:t>
            </a:r>
            <a:r>
              <a:rPr lang="en-GB" dirty="0" err="1"/>
              <a:t>gebruik</a:t>
            </a:r>
            <a:r>
              <a:rPr lang="en-GB" dirty="0"/>
              <a:t> je het</a:t>
            </a:r>
          </a:p>
        </p:txBody>
      </p:sp>
      <p:sp>
        <p:nvSpPr>
          <p:cNvPr id="4" name="Tijdelijke aanduiding voor voettekst 3">
            <a:extLst>
              <a:ext uri="{FF2B5EF4-FFF2-40B4-BE49-F238E27FC236}">
                <a16:creationId xmlns:a16="http://schemas.microsoft.com/office/drawing/2014/main" id="{7CFBB237-DDC7-1FC2-CBC4-2413119CF82F}"/>
              </a:ext>
            </a:extLst>
          </p:cNvPr>
          <p:cNvSpPr>
            <a:spLocks noGrp="1"/>
          </p:cNvSpPr>
          <p:nvPr>
            <p:ph type="ftr"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dirty="0" err="1">
                <a:solidFill>
                  <a:srgbClr val="000000"/>
                </a:solidFill>
                <a:latin typeface="Calibri" panose="020F0502020204030204"/>
              </a:rPr>
              <a:t>Oefeningen</a:t>
            </a:r>
            <a:endParaRPr kumimoji="0" lang="en-GB"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 name="Tijdelijke aanduiding voor dianummer 4">
            <a:extLst>
              <a:ext uri="{FF2B5EF4-FFF2-40B4-BE49-F238E27FC236}">
                <a16:creationId xmlns:a16="http://schemas.microsoft.com/office/drawing/2014/main" id="{4FEAB5F9-BCC7-F917-6512-21A38C50478D}"/>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3A6336-350C-4645-91C3-F74B6FAA3687}" type="slidenum">
              <a:rPr kumimoji="0" lang="en-GB" sz="10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en-GB"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 name="Tijdelijke aanduiding voor tekst 6">
            <a:extLst>
              <a:ext uri="{FF2B5EF4-FFF2-40B4-BE49-F238E27FC236}">
                <a16:creationId xmlns:a16="http://schemas.microsoft.com/office/drawing/2014/main" id="{8CE54F12-FBC1-DD40-E81D-3E652512330F}"/>
              </a:ext>
            </a:extLst>
          </p:cNvPr>
          <p:cNvSpPr txBox="1">
            <a:spLocks/>
          </p:cNvSpPr>
          <p:nvPr/>
        </p:nvSpPr>
        <p:spPr>
          <a:xfrm>
            <a:off x="874713" y="1962150"/>
            <a:ext cx="10905807" cy="60325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sz="24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1800" b="0" kern="1200">
                <a:solidFill>
                  <a:schemeClr val="tx1"/>
                </a:solidFill>
                <a:latin typeface="+mn-lt"/>
                <a:ea typeface="+mn-ea"/>
                <a:cs typeface="+mn-cs"/>
              </a:defRPr>
            </a:lvl2pPr>
            <a:lvl3pPr marL="0" indent="0" algn="l" defTabSz="914400" rtl="0" eaLnBrk="1" latinLnBrk="0" hangingPunct="1">
              <a:lnSpc>
                <a:spcPct val="100000"/>
              </a:lnSpc>
              <a:spcBef>
                <a:spcPts val="1400"/>
              </a:spcBef>
              <a:spcAft>
                <a:spcPts val="0"/>
              </a:spcAft>
              <a:buFont typeface="Arial" panose="020B0604020202020204" pitchFamily="34" charset="0"/>
              <a:buNone/>
              <a:defRPr sz="1600" b="0" kern="1200">
                <a:solidFill>
                  <a:schemeClr val="tx1"/>
                </a:solidFill>
                <a:latin typeface="+mn-lt"/>
                <a:ea typeface="+mn-ea"/>
                <a:cs typeface="+mn-cs"/>
              </a:defRPr>
            </a:lvl3pPr>
            <a:lvl4pPr marL="144000" indent="-144000" algn="l" defTabSz="914400" rtl="0" eaLnBrk="1" latinLnBrk="0" hangingPunct="1">
              <a:lnSpc>
                <a:spcPct val="100000"/>
              </a:lnSpc>
              <a:spcBef>
                <a:spcPts val="800"/>
              </a:spcBef>
              <a:spcAft>
                <a:spcPts val="0"/>
              </a:spcAft>
              <a:buFont typeface="Arial" panose="020B0604020202020204" pitchFamily="34" charset="0"/>
              <a:buChar char="•"/>
              <a:defRPr sz="1600" b="0" kern="1200">
                <a:solidFill>
                  <a:schemeClr val="tx1"/>
                </a:solidFill>
                <a:latin typeface="+mn-lt"/>
                <a:ea typeface="+mn-ea"/>
                <a:cs typeface="+mn-cs"/>
              </a:defRPr>
            </a:lvl4pPr>
            <a:lvl5pPr marL="288000" indent="-144000" algn="l" defTabSz="914400" rtl="0" eaLnBrk="1" latinLnBrk="0" hangingPunct="1">
              <a:lnSpc>
                <a:spcPct val="100000"/>
              </a:lnSpc>
              <a:spcBef>
                <a:spcPts val="0"/>
              </a:spcBef>
              <a:spcAft>
                <a:spcPts val="0"/>
              </a:spcAft>
              <a:buFont typeface="Systeemlettertype regulier"/>
              <a:buChar char="-"/>
              <a:tabLst/>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GB" sz="2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jdelijke aanduiding voor tekst 6">
            <a:extLst>
              <a:ext uri="{FF2B5EF4-FFF2-40B4-BE49-F238E27FC236}">
                <a16:creationId xmlns:a16="http://schemas.microsoft.com/office/drawing/2014/main" id="{A4609467-1D36-F4C6-7EED-62BAFA5EAFC6}"/>
              </a:ext>
            </a:extLst>
          </p:cNvPr>
          <p:cNvSpPr txBox="1">
            <a:spLocks/>
          </p:cNvSpPr>
          <p:nvPr/>
        </p:nvSpPr>
        <p:spPr>
          <a:xfrm>
            <a:off x="1027113" y="2114550"/>
            <a:ext cx="10905807" cy="60325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sz="24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1800" b="0" kern="1200">
                <a:solidFill>
                  <a:schemeClr val="tx1"/>
                </a:solidFill>
                <a:latin typeface="+mn-lt"/>
                <a:ea typeface="+mn-ea"/>
                <a:cs typeface="+mn-cs"/>
              </a:defRPr>
            </a:lvl2pPr>
            <a:lvl3pPr marL="0" indent="0" algn="l" defTabSz="914400" rtl="0" eaLnBrk="1" latinLnBrk="0" hangingPunct="1">
              <a:lnSpc>
                <a:spcPct val="100000"/>
              </a:lnSpc>
              <a:spcBef>
                <a:spcPts val="1400"/>
              </a:spcBef>
              <a:spcAft>
                <a:spcPts val="0"/>
              </a:spcAft>
              <a:buFont typeface="Arial" panose="020B0604020202020204" pitchFamily="34" charset="0"/>
              <a:buNone/>
              <a:defRPr sz="1600" b="0" kern="1200">
                <a:solidFill>
                  <a:schemeClr val="tx1"/>
                </a:solidFill>
                <a:latin typeface="+mn-lt"/>
                <a:ea typeface="+mn-ea"/>
                <a:cs typeface="+mn-cs"/>
              </a:defRPr>
            </a:lvl3pPr>
            <a:lvl4pPr marL="144000" indent="-144000" algn="l" defTabSz="914400" rtl="0" eaLnBrk="1" latinLnBrk="0" hangingPunct="1">
              <a:lnSpc>
                <a:spcPct val="100000"/>
              </a:lnSpc>
              <a:spcBef>
                <a:spcPts val="800"/>
              </a:spcBef>
              <a:spcAft>
                <a:spcPts val="0"/>
              </a:spcAft>
              <a:buFont typeface="Arial" panose="020B0604020202020204" pitchFamily="34" charset="0"/>
              <a:buChar char="•"/>
              <a:defRPr sz="1600" b="0" kern="1200">
                <a:solidFill>
                  <a:schemeClr val="tx1"/>
                </a:solidFill>
                <a:latin typeface="+mn-lt"/>
                <a:ea typeface="+mn-ea"/>
                <a:cs typeface="+mn-cs"/>
              </a:defRPr>
            </a:lvl4pPr>
            <a:lvl5pPr marL="288000" indent="-144000" algn="l" defTabSz="914400" rtl="0" eaLnBrk="1" latinLnBrk="0" hangingPunct="1">
              <a:lnSpc>
                <a:spcPct val="100000"/>
              </a:lnSpc>
              <a:spcBef>
                <a:spcPts val="0"/>
              </a:spcBef>
              <a:spcAft>
                <a:spcPts val="0"/>
              </a:spcAft>
              <a:buFont typeface="Systeemlettertype regulier"/>
              <a:buChar char="-"/>
              <a:tabLst/>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t>Oefeningen</a:t>
            </a:r>
            <a:endParaRPr lang="en-GB" dirty="0"/>
          </a:p>
        </p:txBody>
      </p:sp>
    </p:spTree>
    <p:extLst>
      <p:ext uri="{BB962C8B-B14F-4D97-AF65-F5344CB8AC3E}">
        <p14:creationId xmlns:p14="http://schemas.microsoft.com/office/powerpoint/2010/main" val="2529089061"/>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54D1-B5C1-75DF-D32B-47EB4B385A44}"/>
              </a:ext>
            </a:extLst>
          </p:cNvPr>
          <p:cNvSpPr>
            <a:spLocks noGrp="1"/>
          </p:cNvSpPr>
          <p:nvPr>
            <p:ph type="title"/>
          </p:nvPr>
        </p:nvSpPr>
        <p:spPr/>
        <p:txBody>
          <a:bodyPr/>
          <a:lstStyle/>
          <a:p>
            <a:r>
              <a:rPr lang="nl-NL" dirty="0">
                <a:cs typeface="Calibri"/>
              </a:rPr>
              <a:t>Opzet van de oefeningen</a:t>
            </a:r>
          </a:p>
        </p:txBody>
      </p:sp>
      <p:sp>
        <p:nvSpPr>
          <p:cNvPr id="3" name="Footer Placeholder 2">
            <a:extLst>
              <a:ext uri="{FF2B5EF4-FFF2-40B4-BE49-F238E27FC236}">
                <a16:creationId xmlns:a16="http://schemas.microsoft.com/office/drawing/2014/main" id="{440C9B57-9EA4-4E7A-36CC-C8C2D0D86BA1}"/>
              </a:ext>
            </a:extLst>
          </p:cNvPr>
          <p:cNvSpPr>
            <a:spLocks noGrp="1"/>
          </p:cNvSpPr>
          <p:nvPr>
            <p:ph type="ftr" sz="quarter" idx="10"/>
          </p:nvPr>
        </p:nvSpPr>
        <p:spPr/>
        <p:txBody>
          <a:bodyPr/>
          <a:lstStyle/>
          <a:p>
            <a:r>
              <a:rPr lang="en-GB" dirty="0" err="1"/>
              <a:t>Oefeningen</a:t>
            </a:r>
            <a:endParaRPr lang="en-GB" dirty="0"/>
          </a:p>
        </p:txBody>
      </p:sp>
      <p:sp>
        <p:nvSpPr>
          <p:cNvPr id="4" name="Slide Number Placeholder 3">
            <a:extLst>
              <a:ext uri="{FF2B5EF4-FFF2-40B4-BE49-F238E27FC236}">
                <a16:creationId xmlns:a16="http://schemas.microsoft.com/office/drawing/2014/main" id="{4D827EA1-5A1E-BB62-8509-7D0B884EF48A}"/>
              </a:ext>
            </a:extLst>
          </p:cNvPr>
          <p:cNvSpPr>
            <a:spLocks noGrp="1"/>
          </p:cNvSpPr>
          <p:nvPr>
            <p:ph type="sldNum" sz="quarter" idx="11"/>
          </p:nvPr>
        </p:nvSpPr>
        <p:spPr/>
        <p:txBody>
          <a:bodyPr/>
          <a:lstStyle/>
          <a:p>
            <a:fld id="{F33A6336-350C-4645-91C3-F74B6FAA3687}" type="slidenum">
              <a:rPr lang="en-GB" smtClean="0"/>
              <a:pPr/>
              <a:t>61</a:t>
            </a:fld>
            <a:endParaRPr lang="en-GB" dirty="0"/>
          </a:p>
        </p:txBody>
      </p:sp>
      <p:sp>
        <p:nvSpPr>
          <p:cNvPr id="5" name="Text Placeholder 4">
            <a:extLst>
              <a:ext uri="{FF2B5EF4-FFF2-40B4-BE49-F238E27FC236}">
                <a16:creationId xmlns:a16="http://schemas.microsoft.com/office/drawing/2014/main" id="{E61D9E82-F794-66F7-FB33-BE81F9C54DF1}"/>
              </a:ext>
            </a:extLst>
          </p:cNvPr>
          <p:cNvSpPr>
            <a:spLocks noGrp="1"/>
          </p:cNvSpPr>
          <p:nvPr>
            <p:ph type="body" sz="quarter" idx="12"/>
          </p:nvPr>
        </p:nvSpPr>
        <p:spPr>
          <a:xfrm>
            <a:off x="874712" y="1968500"/>
            <a:ext cx="10832740" cy="4425950"/>
          </a:xfrm>
        </p:spPr>
        <p:txBody>
          <a:bodyPr/>
          <a:lstStyle/>
          <a:p>
            <a:pPr marL="342900" indent="-342900">
              <a:buFontTx/>
              <a:buChar char="-"/>
            </a:pPr>
            <a:r>
              <a:rPr lang="nl-NL" b="0" dirty="0" err="1"/>
              <a:t>Ontology</a:t>
            </a:r>
            <a:r>
              <a:rPr lang="nl-NL" b="0" dirty="0"/>
              <a:t> editor: Excel (o.i.d.)</a:t>
            </a:r>
          </a:p>
          <a:p>
            <a:pPr marL="342900" indent="-342900">
              <a:buFontTx/>
              <a:buChar char="-"/>
            </a:pPr>
            <a:endParaRPr lang="nl-NL" b="0" dirty="0"/>
          </a:p>
          <a:p>
            <a:pPr marL="342900" indent="-342900">
              <a:buFontTx/>
              <a:buChar char="-"/>
            </a:pPr>
            <a:r>
              <a:rPr lang="nl-NL" b="0" dirty="0"/>
              <a:t>Convertor: SKOS Play ! (online)</a:t>
            </a:r>
          </a:p>
          <a:p>
            <a:pPr marL="342900" indent="-342900">
              <a:buFontTx/>
              <a:buChar char="-"/>
            </a:pPr>
            <a:endParaRPr lang="nl-NL" b="0" dirty="0"/>
          </a:p>
          <a:p>
            <a:pPr marL="342900" indent="-342900">
              <a:buFontTx/>
              <a:buChar char="-"/>
            </a:pPr>
            <a:r>
              <a:rPr lang="nl-NL" b="0" dirty="0" err="1"/>
              <a:t>Turtle</a:t>
            </a:r>
            <a:r>
              <a:rPr lang="nl-NL" b="0" dirty="0"/>
              <a:t> bestand in </a:t>
            </a:r>
            <a:r>
              <a:rPr lang="nl-NL" b="0" dirty="0" err="1"/>
              <a:t>Text</a:t>
            </a:r>
            <a:r>
              <a:rPr lang="nl-NL" b="0" dirty="0"/>
              <a:t> Editor</a:t>
            </a:r>
          </a:p>
          <a:p>
            <a:pPr marL="342900" indent="-342900">
              <a:buFontTx/>
              <a:buChar char="-"/>
            </a:pPr>
            <a:endParaRPr lang="nl-NL" b="0" dirty="0"/>
          </a:p>
          <a:p>
            <a:pPr marL="342900" indent="-342900">
              <a:buFontTx/>
              <a:buChar char="-"/>
            </a:pPr>
            <a:r>
              <a:rPr lang="nl-NL" b="0" dirty="0"/>
              <a:t>Upload naar LDP CROW</a:t>
            </a:r>
          </a:p>
          <a:p>
            <a:pPr marL="342900" indent="-342900">
              <a:buFontTx/>
              <a:buChar char="-"/>
            </a:pPr>
            <a:endParaRPr lang="nl-NL" b="0" dirty="0"/>
          </a:p>
          <a:p>
            <a:pPr marL="342900" indent="-342900">
              <a:buFontTx/>
              <a:buChar char="-"/>
            </a:pPr>
            <a:r>
              <a:rPr lang="nl-NL" b="0" dirty="0" err="1"/>
              <a:t>YasGUI</a:t>
            </a:r>
            <a:r>
              <a:rPr lang="nl-NL" b="0" dirty="0"/>
              <a:t> (online)</a:t>
            </a:r>
          </a:p>
          <a:p>
            <a:pPr marL="342900" indent="-342900">
              <a:buFontTx/>
              <a:buChar char="-"/>
            </a:pPr>
            <a:endParaRPr lang="nl-NL" b="0" dirty="0"/>
          </a:p>
          <a:p>
            <a:pPr marL="342900" indent="-342900">
              <a:buFontTx/>
              <a:buChar char="-"/>
            </a:pPr>
            <a:r>
              <a:rPr lang="nl-NL" b="0" dirty="0"/>
              <a:t>SPARQL!</a:t>
            </a:r>
          </a:p>
        </p:txBody>
      </p:sp>
    </p:spTree>
    <p:extLst>
      <p:ext uri="{BB962C8B-B14F-4D97-AF65-F5344CB8AC3E}">
        <p14:creationId xmlns:p14="http://schemas.microsoft.com/office/powerpoint/2010/main" val="3945631999"/>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1202-4BF9-1A91-6843-7C9D50576865}"/>
              </a:ext>
            </a:extLst>
          </p:cNvPr>
          <p:cNvSpPr>
            <a:spLocks noGrp="1"/>
          </p:cNvSpPr>
          <p:nvPr>
            <p:ph type="title"/>
          </p:nvPr>
        </p:nvSpPr>
        <p:spPr/>
        <p:txBody>
          <a:bodyPr/>
          <a:lstStyle/>
          <a:p>
            <a:r>
              <a:rPr lang="nl-NL" dirty="0">
                <a:effectLst>
                  <a:outerShdw blurRad="38100" dist="38100" dir="2700000" algn="tl">
                    <a:srgbClr val="000000">
                      <a:alpha val="43137"/>
                    </a:srgbClr>
                  </a:outerShdw>
                </a:effectLst>
              </a:rPr>
              <a:t>Oefening: Data maken</a:t>
            </a:r>
            <a:endParaRPr lang="en-US" dirty="0">
              <a:effectLst>
                <a:outerShdw blurRad="38100" dist="38100" dir="2700000" algn="tl">
                  <a:srgbClr val="000000">
                    <a:alpha val="43137"/>
                  </a:srgbClr>
                </a:outerShdw>
              </a:effectLst>
            </a:endParaRPr>
          </a:p>
        </p:txBody>
      </p:sp>
      <p:sp>
        <p:nvSpPr>
          <p:cNvPr id="3" name="Footer Placeholder 2">
            <a:extLst>
              <a:ext uri="{FF2B5EF4-FFF2-40B4-BE49-F238E27FC236}">
                <a16:creationId xmlns:a16="http://schemas.microsoft.com/office/drawing/2014/main" id="{706806CD-D8B7-8E3A-132D-864D30AF7EEE}"/>
              </a:ext>
            </a:extLst>
          </p:cNvPr>
          <p:cNvSpPr>
            <a:spLocks noGrp="1"/>
          </p:cNvSpPr>
          <p:nvPr>
            <p:ph type="ftr" sz="quarter" idx="10"/>
          </p:nvPr>
        </p:nvSpPr>
        <p:spPr/>
        <p:txBody>
          <a:bodyPr/>
          <a:lstStyle/>
          <a:p>
            <a:r>
              <a:rPr lang="en-GB" dirty="0" err="1"/>
              <a:t>Oefeningen</a:t>
            </a:r>
            <a:endParaRPr lang="en-GB" dirty="0"/>
          </a:p>
        </p:txBody>
      </p:sp>
      <p:sp>
        <p:nvSpPr>
          <p:cNvPr id="4" name="Slide Number Placeholder 3">
            <a:extLst>
              <a:ext uri="{FF2B5EF4-FFF2-40B4-BE49-F238E27FC236}">
                <a16:creationId xmlns:a16="http://schemas.microsoft.com/office/drawing/2014/main" id="{B3AB9F61-0CE3-1FE6-C275-E3F09F2682AF}"/>
              </a:ext>
            </a:extLst>
          </p:cNvPr>
          <p:cNvSpPr>
            <a:spLocks noGrp="1"/>
          </p:cNvSpPr>
          <p:nvPr>
            <p:ph type="sldNum" sz="quarter" idx="11"/>
          </p:nvPr>
        </p:nvSpPr>
        <p:spPr/>
        <p:txBody>
          <a:bodyPr/>
          <a:lstStyle/>
          <a:p>
            <a:fld id="{F33A6336-350C-4645-91C3-F74B6FAA3687}" type="slidenum">
              <a:rPr lang="en-GB" smtClean="0"/>
              <a:pPr/>
              <a:t>62</a:t>
            </a:fld>
            <a:endParaRPr lang="en-GB" dirty="0"/>
          </a:p>
        </p:txBody>
      </p:sp>
      <p:sp>
        <p:nvSpPr>
          <p:cNvPr id="5" name="Text Placeholder 4">
            <a:extLst>
              <a:ext uri="{FF2B5EF4-FFF2-40B4-BE49-F238E27FC236}">
                <a16:creationId xmlns:a16="http://schemas.microsoft.com/office/drawing/2014/main" id="{7742D31C-3739-6701-CA6F-AB055BC6EA6E}"/>
              </a:ext>
            </a:extLst>
          </p:cNvPr>
          <p:cNvSpPr>
            <a:spLocks noGrp="1"/>
          </p:cNvSpPr>
          <p:nvPr>
            <p:ph type="body" sz="quarter" idx="12"/>
          </p:nvPr>
        </p:nvSpPr>
        <p:spPr/>
        <p:txBody>
          <a:bodyPr/>
          <a:lstStyle/>
          <a:p>
            <a:r>
              <a:rPr lang="en-US" sz="4800" dirty="0">
                <a:effectLst/>
                <a:hlinkClick r:id="rId3"/>
              </a:rPr>
              <a:t>t.ly/QOtPk</a:t>
            </a:r>
            <a:endParaRPr lang="en-US" sz="4800" dirty="0">
              <a:effectLst/>
            </a:endParaRPr>
          </a:p>
          <a:p>
            <a:endParaRPr lang="en-US" dirty="0"/>
          </a:p>
          <a:p>
            <a:r>
              <a:rPr lang="en-US" sz="2000" b="0" dirty="0">
                <a:hlinkClick r:id="rId4"/>
              </a:rPr>
              <a:t>https://github.com/nl-digigo/training-linkeddata/tree/main/Oefeningen</a:t>
            </a:r>
            <a:r>
              <a:rPr lang="en-US" sz="2000" b="0" dirty="0"/>
              <a:t> </a:t>
            </a:r>
          </a:p>
          <a:p>
            <a:endParaRPr lang="en-US" b="0" dirty="0"/>
          </a:p>
          <a:p>
            <a:r>
              <a:rPr lang="en-US" b="0" dirty="0">
                <a:solidFill>
                  <a:schemeClr val="accent2"/>
                </a:solidFill>
              </a:rPr>
              <a:t>! </a:t>
            </a:r>
            <a:r>
              <a:rPr lang="en-US" b="0" dirty="0" err="1">
                <a:solidFill>
                  <a:schemeClr val="accent2"/>
                </a:solidFill>
              </a:rPr>
              <a:t>Hoofdletter</a:t>
            </a:r>
            <a:r>
              <a:rPr lang="en-US" b="0" dirty="0">
                <a:solidFill>
                  <a:schemeClr val="accent2"/>
                </a:solidFill>
              </a:rPr>
              <a:t> </a:t>
            </a:r>
            <a:r>
              <a:rPr lang="en-US" b="0" dirty="0" err="1">
                <a:solidFill>
                  <a:schemeClr val="accent2"/>
                </a:solidFill>
              </a:rPr>
              <a:t>gevoelig</a:t>
            </a:r>
            <a:endParaRPr lang="en-US" b="0" dirty="0">
              <a:solidFill>
                <a:schemeClr val="accent2"/>
              </a:solidFill>
            </a:endParaRPr>
          </a:p>
          <a:p>
            <a:endParaRPr lang="en-US" b="0" dirty="0">
              <a:solidFill>
                <a:schemeClr val="accent2"/>
              </a:solidFill>
            </a:endParaRPr>
          </a:p>
          <a:p>
            <a:endParaRPr lang="en-US" b="0" dirty="0">
              <a:solidFill>
                <a:schemeClr val="accent2"/>
              </a:solidFill>
            </a:endParaRPr>
          </a:p>
          <a:p>
            <a:endParaRPr lang="en-US" b="0" dirty="0">
              <a:solidFill>
                <a:schemeClr val="accent2"/>
              </a:solidFill>
            </a:endParaRPr>
          </a:p>
          <a:p>
            <a:r>
              <a:rPr lang="nl-NL" sz="1600" b="0" i="1" dirty="0"/>
              <a:t>Documentatie: </a:t>
            </a:r>
            <a:br>
              <a:rPr lang="nl-NL" sz="1600" b="0" i="1" dirty="0"/>
            </a:br>
            <a:r>
              <a:rPr lang="nl-NL" sz="1600" b="0" i="1" dirty="0">
                <a:hlinkClick r:id="rId5"/>
              </a:rPr>
              <a:t>https://xls2rdf.sparna.fr/rest/doc.html#generating-plain-rdf-not-skos</a:t>
            </a:r>
            <a:r>
              <a:rPr lang="nl-NL" sz="1600" b="0" i="1" dirty="0"/>
              <a:t> </a:t>
            </a:r>
          </a:p>
          <a:p>
            <a:endParaRPr lang="en-US" b="0" dirty="0">
              <a:solidFill>
                <a:schemeClr val="accent2"/>
              </a:solidFill>
            </a:endParaRPr>
          </a:p>
          <a:p>
            <a:endParaRPr lang="en-US" b="0" dirty="0">
              <a:solidFill>
                <a:schemeClr val="accent2"/>
              </a:solidFill>
            </a:endParaRPr>
          </a:p>
        </p:txBody>
      </p:sp>
      <p:sp>
        <p:nvSpPr>
          <p:cNvPr id="6" name="Text Placeholder 5">
            <a:extLst>
              <a:ext uri="{FF2B5EF4-FFF2-40B4-BE49-F238E27FC236}">
                <a16:creationId xmlns:a16="http://schemas.microsoft.com/office/drawing/2014/main" id="{33F72E88-0497-DF70-56D0-DCDAB0881A07}"/>
              </a:ext>
            </a:extLst>
          </p:cNvPr>
          <p:cNvSpPr>
            <a:spLocks noGrp="1"/>
          </p:cNvSpPr>
          <p:nvPr>
            <p:ph type="body" sz="quarter" idx="13"/>
          </p:nvPr>
        </p:nvSpPr>
        <p:spPr>
          <a:xfrm>
            <a:off x="6159795" y="1960093"/>
            <a:ext cx="5814215" cy="4425950"/>
          </a:xfrm>
        </p:spPr>
        <p:txBody>
          <a:bodyPr/>
          <a:lstStyle/>
          <a:p>
            <a:pPr marL="342900" indent="-342900">
              <a:buFont typeface="Arial" panose="020B0604020202020204" pitchFamily="34" charset="0"/>
              <a:buChar char="•"/>
            </a:pPr>
            <a:r>
              <a:rPr lang="nl-NL" dirty="0"/>
              <a:t>Klik op </a:t>
            </a:r>
            <a:r>
              <a:rPr lang="en-US" sz="2000" dirty="0">
                <a:latin typeface="Consolas" panose="020B0609020204030204" pitchFamily="49" charset="0"/>
              </a:rPr>
              <a:t>excel2rdf - TEMPLATE.xlsx</a:t>
            </a:r>
          </a:p>
          <a:p>
            <a:pPr marL="342900" indent="-342900">
              <a:buFont typeface="Arial" panose="020B0604020202020204" pitchFamily="34" charset="0"/>
              <a:buChar char="•"/>
            </a:pPr>
            <a:endParaRPr lang="nl-NL" sz="2000" dirty="0">
              <a:latin typeface="Consolas" panose="020B0609020204030204" pitchFamily="49" charset="0"/>
            </a:endParaRPr>
          </a:p>
          <a:p>
            <a:pPr marL="342900" indent="-342900">
              <a:buFont typeface="Arial" panose="020B0604020202020204" pitchFamily="34" charset="0"/>
              <a:buChar char="•"/>
            </a:pPr>
            <a:r>
              <a:rPr lang="nl-NL" dirty="0"/>
              <a:t>Klik op </a:t>
            </a:r>
            <a:r>
              <a:rPr lang="nl-NL" sz="2000" dirty="0">
                <a:latin typeface="Consolas" panose="020B0609020204030204" pitchFamily="49" charset="0"/>
              </a:rPr>
              <a:t>View </a:t>
            </a:r>
            <a:r>
              <a:rPr lang="nl-NL" sz="2000" dirty="0" err="1">
                <a:latin typeface="Consolas" panose="020B0609020204030204" pitchFamily="49" charset="0"/>
              </a:rPr>
              <a:t>raw</a:t>
            </a:r>
            <a:r>
              <a:rPr lang="nl-NL" sz="2000" dirty="0">
                <a:latin typeface="Consolas" panose="020B0609020204030204" pitchFamily="49" charset="0"/>
              </a:rPr>
              <a:t> </a:t>
            </a:r>
            <a:r>
              <a:rPr lang="nl-NL" dirty="0"/>
              <a:t>en download</a:t>
            </a:r>
            <a:endParaRPr lang="en-US" dirty="0"/>
          </a:p>
          <a:p>
            <a:pPr marL="342900" indent="-342900">
              <a:buFont typeface="Arial" panose="020B0604020202020204" pitchFamily="34" charset="0"/>
              <a:buChar char="•"/>
            </a:pPr>
            <a:endParaRPr lang="nl-NL" dirty="0"/>
          </a:p>
          <a:p>
            <a:pPr marL="342900" indent="-342900">
              <a:buFont typeface="Arial" panose="020B0604020202020204" pitchFamily="34" charset="0"/>
              <a:buChar char="•"/>
            </a:pPr>
            <a:r>
              <a:rPr lang="nl-NL" dirty="0"/>
              <a:t>Open en verander de </a:t>
            </a:r>
            <a:r>
              <a:rPr lang="nl-NL" dirty="0">
                <a:solidFill>
                  <a:schemeClr val="accent2"/>
                </a:solidFill>
              </a:rPr>
              <a:t>rode</a:t>
            </a:r>
            <a:r>
              <a:rPr lang="nl-NL" dirty="0"/>
              <a:t> tekst</a:t>
            </a:r>
          </a:p>
          <a:p>
            <a:pPr marL="342900" indent="-342900">
              <a:buFont typeface="Arial" panose="020B0604020202020204" pitchFamily="34" charset="0"/>
              <a:buChar char="•"/>
            </a:pPr>
            <a:endParaRPr lang="nl-NL" dirty="0"/>
          </a:p>
          <a:p>
            <a:pPr marL="342900" indent="-342900">
              <a:buFont typeface="Arial" panose="020B0604020202020204" pitchFamily="34" charset="0"/>
              <a:buChar char="•"/>
            </a:pPr>
            <a:r>
              <a:rPr lang="nl-NL" dirty="0"/>
              <a:t>Vul de rijen onder groene balk in </a:t>
            </a:r>
            <a:endParaRPr lang="nl-NL" i="1" dirty="0"/>
          </a:p>
          <a:p>
            <a:pPr marL="342900" indent="-342900">
              <a:buFont typeface="Arial" panose="020B0604020202020204" pitchFamily="34" charset="0"/>
              <a:buChar char="•"/>
            </a:pPr>
            <a:r>
              <a:rPr lang="nl-NL" i="1" dirty="0"/>
              <a:t>(en vul eventueel de groen balk aan)</a:t>
            </a:r>
          </a:p>
          <a:p>
            <a:pPr marL="342900" indent="-342900">
              <a:buFont typeface="Arial" panose="020B0604020202020204" pitchFamily="34" charset="0"/>
              <a:buChar char="•"/>
            </a:pPr>
            <a:r>
              <a:rPr lang="nl-NL" dirty="0"/>
              <a:t>Gebruik </a:t>
            </a:r>
            <a:r>
              <a:rPr lang="nl-NL" dirty="0">
                <a:solidFill>
                  <a:schemeClr val="accent3"/>
                </a:solidFill>
              </a:rPr>
              <a:t>schema.org </a:t>
            </a:r>
            <a:r>
              <a:rPr lang="nl-NL" dirty="0"/>
              <a:t>en</a:t>
            </a:r>
            <a:r>
              <a:rPr lang="nl-NL" dirty="0">
                <a:solidFill>
                  <a:schemeClr val="accent3"/>
                </a:solidFill>
              </a:rPr>
              <a:t> w3id.org/nen2660</a:t>
            </a:r>
          </a:p>
          <a:p>
            <a:pPr marL="342900" indent="-342900">
              <a:buFont typeface="Arial" panose="020B0604020202020204" pitchFamily="34" charset="0"/>
              <a:buChar char="•"/>
            </a:pPr>
            <a:endParaRPr lang="nl-NL" i="1" dirty="0"/>
          </a:p>
          <a:p>
            <a:pPr marL="342900" indent="-342900">
              <a:buFont typeface="Arial" panose="020B0604020202020204" pitchFamily="34" charset="0"/>
              <a:buChar char="•"/>
            </a:pPr>
            <a:r>
              <a:rPr lang="nl-NL" dirty="0"/>
              <a:t>Sla de file op met een herkenbare naam</a:t>
            </a:r>
          </a:p>
          <a:p>
            <a:pPr marL="342900" indent="-342900">
              <a:buFont typeface="Arial" panose="020B0604020202020204" pitchFamily="34" charset="0"/>
              <a:buChar char="•"/>
            </a:pPr>
            <a:r>
              <a:rPr lang="nl-NL" i="1" dirty="0"/>
              <a:t>(bijv. excel2rdf – Rik.xlsx)</a:t>
            </a:r>
          </a:p>
        </p:txBody>
      </p:sp>
    </p:spTree>
    <p:extLst>
      <p:ext uri="{BB962C8B-B14F-4D97-AF65-F5344CB8AC3E}">
        <p14:creationId xmlns:p14="http://schemas.microsoft.com/office/powerpoint/2010/main" val="3877785143"/>
      </p:ext>
    </p:extLst>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1202-4BF9-1A91-6843-7C9D50576865}"/>
              </a:ext>
            </a:extLst>
          </p:cNvPr>
          <p:cNvSpPr>
            <a:spLocks noGrp="1"/>
          </p:cNvSpPr>
          <p:nvPr>
            <p:ph type="title"/>
          </p:nvPr>
        </p:nvSpPr>
        <p:spPr/>
        <p:txBody>
          <a:bodyPr/>
          <a:lstStyle/>
          <a:p>
            <a:r>
              <a:rPr lang="nl-NL" dirty="0">
                <a:effectLst>
                  <a:outerShdw blurRad="38100" dist="38100" dir="2700000" algn="tl">
                    <a:srgbClr val="000000">
                      <a:alpha val="43137"/>
                    </a:srgbClr>
                  </a:outerShdw>
                </a:effectLst>
              </a:rPr>
              <a:t>Oefening: RDF maken</a:t>
            </a:r>
            <a:endParaRPr lang="en-US" dirty="0"/>
          </a:p>
        </p:txBody>
      </p:sp>
      <p:sp>
        <p:nvSpPr>
          <p:cNvPr id="3" name="Footer Placeholder 2">
            <a:extLst>
              <a:ext uri="{FF2B5EF4-FFF2-40B4-BE49-F238E27FC236}">
                <a16:creationId xmlns:a16="http://schemas.microsoft.com/office/drawing/2014/main" id="{706806CD-D8B7-8E3A-132D-864D30AF7EEE}"/>
              </a:ext>
            </a:extLst>
          </p:cNvPr>
          <p:cNvSpPr>
            <a:spLocks noGrp="1"/>
          </p:cNvSpPr>
          <p:nvPr>
            <p:ph type="ftr" sz="quarter" idx="10"/>
          </p:nvPr>
        </p:nvSpPr>
        <p:spPr/>
        <p:txBody>
          <a:bodyPr/>
          <a:lstStyle/>
          <a:p>
            <a:r>
              <a:rPr lang="en-GB" dirty="0" err="1"/>
              <a:t>Oefeningen</a:t>
            </a:r>
            <a:endParaRPr lang="en-GB" dirty="0"/>
          </a:p>
        </p:txBody>
      </p:sp>
      <p:sp>
        <p:nvSpPr>
          <p:cNvPr id="4" name="Slide Number Placeholder 3">
            <a:extLst>
              <a:ext uri="{FF2B5EF4-FFF2-40B4-BE49-F238E27FC236}">
                <a16:creationId xmlns:a16="http://schemas.microsoft.com/office/drawing/2014/main" id="{B3AB9F61-0CE3-1FE6-C275-E3F09F2682AF}"/>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3A6336-350C-4645-91C3-F74B6FAA3687}" type="slidenum">
              <a:rPr kumimoji="0" lang="en-GB" sz="10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63</a:t>
            </a:fld>
            <a:endParaRPr kumimoji="0" lang="en-GB"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7742D31C-3739-6701-CA6F-AB055BC6EA6E}"/>
              </a:ext>
            </a:extLst>
          </p:cNvPr>
          <p:cNvSpPr>
            <a:spLocks noGrp="1"/>
          </p:cNvSpPr>
          <p:nvPr>
            <p:ph type="body" sz="quarter" idx="12"/>
          </p:nvPr>
        </p:nvSpPr>
        <p:spPr/>
        <p:txBody>
          <a:bodyPr/>
          <a:lstStyle/>
          <a:p>
            <a:r>
              <a:rPr lang="en-US" sz="4800" dirty="0">
                <a:effectLst/>
                <a:hlinkClick r:id="rId3"/>
              </a:rPr>
              <a:t>t.ly/DMgYk</a:t>
            </a:r>
            <a:endParaRPr lang="en-US" sz="4800" dirty="0">
              <a:effectLst/>
            </a:endParaRPr>
          </a:p>
          <a:p>
            <a:endParaRPr lang="en-US" dirty="0"/>
          </a:p>
          <a:p>
            <a:r>
              <a:rPr lang="en-US" sz="2000" b="0" dirty="0">
                <a:hlinkClick r:id="rId4"/>
              </a:rPr>
              <a:t>https://skos-play.sparna.fr/play/convert</a:t>
            </a:r>
            <a:endParaRPr lang="en-US" sz="2000" b="0" dirty="0"/>
          </a:p>
          <a:p>
            <a:endParaRPr lang="en-US" b="0" dirty="0"/>
          </a:p>
          <a:p>
            <a:r>
              <a:rPr lang="en-US" b="0" dirty="0">
                <a:solidFill>
                  <a:schemeClr val="accent2"/>
                </a:solidFill>
              </a:rPr>
              <a:t>! </a:t>
            </a:r>
            <a:r>
              <a:rPr lang="en-US" b="0" dirty="0" err="1">
                <a:solidFill>
                  <a:schemeClr val="accent2"/>
                </a:solidFill>
              </a:rPr>
              <a:t>Hoofdletter</a:t>
            </a:r>
            <a:r>
              <a:rPr lang="en-US" b="0" dirty="0">
                <a:solidFill>
                  <a:schemeClr val="accent2"/>
                </a:solidFill>
              </a:rPr>
              <a:t> </a:t>
            </a:r>
            <a:r>
              <a:rPr lang="en-US" b="0" dirty="0" err="1">
                <a:solidFill>
                  <a:schemeClr val="accent2"/>
                </a:solidFill>
              </a:rPr>
              <a:t>gevoelig</a:t>
            </a:r>
            <a:endParaRPr lang="en-US" b="0" dirty="0">
              <a:solidFill>
                <a:schemeClr val="accent2"/>
              </a:solidFill>
            </a:endParaRPr>
          </a:p>
          <a:p>
            <a:endParaRPr lang="en-US" b="0" dirty="0">
              <a:solidFill>
                <a:schemeClr val="accent2"/>
              </a:solidFill>
            </a:endParaRPr>
          </a:p>
          <a:p>
            <a:r>
              <a:rPr lang="en-US" b="0" dirty="0">
                <a:solidFill>
                  <a:schemeClr val="accent2"/>
                </a:solidFill>
              </a:rPr>
              <a:t>! </a:t>
            </a:r>
            <a:r>
              <a:rPr lang="en-US" b="0" dirty="0" err="1">
                <a:solidFill>
                  <a:schemeClr val="accent2"/>
                </a:solidFill>
              </a:rPr>
              <a:t>Eerst</a:t>
            </a:r>
            <a:r>
              <a:rPr lang="en-US" b="0" dirty="0">
                <a:solidFill>
                  <a:schemeClr val="accent2"/>
                </a:solidFill>
              </a:rPr>
              <a:t> Excel </a:t>
            </a:r>
            <a:r>
              <a:rPr lang="en-US" b="0" dirty="0" err="1">
                <a:solidFill>
                  <a:schemeClr val="accent2"/>
                </a:solidFill>
              </a:rPr>
              <a:t>opslaan</a:t>
            </a:r>
            <a:r>
              <a:rPr lang="en-US" b="0" dirty="0">
                <a:solidFill>
                  <a:schemeClr val="accent2"/>
                </a:solidFill>
              </a:rPr>
              <a:t> en </a:t>
            </a:r>
            <a:r>
              <a:rPr lang="en-US" b="0" dirty="0" err="1">
                <a:solidFill>
                  <a:schemeClr val="accent2"/>
                </a:solidFill>
              </a:rPr>
              <a:t>afsluiten</a:t>
            </a:r>
            <a:r>
              <a:rPr lang="en-US" b="0" dirty="0">
                <a:solidFill>
                  <a:schemeClr val="accent2"/>
                </a:solidFill>
              </a:rPr>
              <a:t> </a:t>
            </a:r>
            <a:r>
              <a:rPr lang="en-US" b="0" dirty="0" err="1">
                <a:solidFill>
                  <a:schemeClr val="accent2"/>
                </a:solidFill>
              </a:rPr>
              <a:t>voor</a:t>
            </a:r>
            <a:r>
              <a:rPr lang="en-US" b="0" dirty="0">
                <a:solidFill>
                  <a:schemeClr val="accent2"/>
                </a:solidFill>
              </a:rPr>
              <a:t> </a:t>
            </a:r>
            <a:r>
              <a:rPr lang="en-US" b="0" dirty="0" err="1">
                <a:solidFill>
                  <a:schemeClr val="accent2"/>
                </a:solidFill>
              </a:rPr>
              <a:t>uploaden</a:t>
            </a:r>
            <a:endParaRPr lang="en-US" b="0" dirty="0">
              <a:solidFill>
                <a:schemeClr val="accent2"/>
              </a:solidFill>
            </a:endParaRPr>
          </a:p>
          <a:p>
            <a:endParaRPr lang="en-US" b="0" dirty="0">
              <a:solidFill>
                <a:schemeClr val="accent2"/>
              </a:solidFill>
            </a:endParaRPr>
          </a:p>
          <a:p>
            <a:endParaRPr lang="en-US" b="0" dirty="0">
              <a:solidFill>
                <a:schemeClr val="accent2"/>
              </a:solidFill>
            </a:endParaRPr>
          </a:p>
        </p:txBody>
      </p:sp>
      <p:sp>
        <p:nvSpPr>
          <p:cNvPr id="6" name="Text Placeholder 5">
            <a:extLst>
              <a:ext uri="{FF2B5EF4-FFF2-40B4-BE49-F238E27FC236}">
                <a16:creationId xmlns:a16="http://schemas.microsoft.com/office/drawing/2014/main" id="{33F72E88-0497-DF70-56D0-DCDAB0881A07}"/>
              </a:ext>
            </a:extLst>
          </p:cNvPr>
          <p:cNvSpPr>
            <a:spLocks noGrp="1"/>
          </p:cNvSpPr>
          <p:nvPr>
            <p:ph type="body" sz="quarter" idx="13"/>
          </p:nvPr>
        </p:nvSpPr>
        <p:spPr>
          <a:xfrm>
            <a:off x="6159795" y="1960093"/>
            <a:ext cx="5576593" cy="4425950"/>
          </a:xfrm>
        </p:spPr>
        <p:txBody>
          <a:bodyPr/>
          <a:lstStyle/>
          <a:p>
            <a:pPr marL="342900" indent="-342900">
              <a:buFont typeface="Arial" panose="020B0604020202020204" pitchFamily="34" charset="0"/>
              <a:buChar char="•"/>
            </a:pPr>
            <a:r>
              <a:rPr lang="nl-NL" dirty="0"/>
              <a:t>Vink aan </a:t>
            </a:r>
            <a:r>
              <a:rPr lang="en-US" sz="2000" dirty="0">
                <a:latin typeface="Consolas" panose="020B0609020204030204" pitchFamily="49" charset="0"/>
              </a:rPr>
              <a:t>In a local file on my computer</a:t>
            </a:r>
          </a:p>
          <a:p>
            <a:pPr marL="342900" indent="-342900">
              <a:buFont typeface="Arial" panose="020B0604020202020204" pitchFamily="34" charset="0"/>
              <a:buChar char="•"/>
            </a:pPr>
            <a:endParaRPr lang="nl-NL" sz="2000" dirty="0">
              <a:latin typeface="Consolas" panose="020B0609020204030204" pitchFamily="49" charset="0"/>
            </a:endParaRPr>
          </a:p>
          <a:p>
            <a:pPr marL="342900" indent="-342900">
              <a:buFont typeface="Arial" panose="020B0604020202020204" pitchFamily="34" charset="0"/>
              <a:buChar char="•"/>
            </a:pPr>
            <a:r>
              <a:rPr lang="nl-NL" dirty="0"/>
              <a:t>Klik op </a:t>
            </a:r>
            <a:r>
              <a:rPr lang="nl-NL" sz="2000" dirty="0">
                <a:latin typeface="Consolas" panose="020B0609020204030204" pitchFamily="49" charset="0"/>
              </a:rPr>
              <a:t>Select </a:t>
            </a:r>
            <a:r>
              <a:rPr lang="nl-NL" dirty="0"/>
              <a:t>en zoek de Excel sheet</a:t>
            </a:r>
            <a:endParaRPr lang="en-US" dirty="0"/>
          </a:p>
          <a:p>
            <a:pPr marL="342900" indent="-342900">
              <a:buFont typeface="Arial" panose="020B0604020202020204" pitchFamily="34" charset="0"/>
              <a:buChar char="•"/>
            </a:pPr>
            <a:endParaRPr lang="nl-NL" dirty="0"/>
          </a:p>
          <a:p>
            <a:pPr marL="342900" indent="-342900">
              <a:buFont typeface="Arial" panose="020B0604020202020204" pitchFamily="34" charset="0"/>
              <a:buChar char="•"/>
            </a:pPr>
            <a:r>
              <a:rPr lang="nl-NL" dirty="0"/>
              <a:t>Verander </a:t>
            </a:r>
            <a:r>
              <a:rPr lang="nl-NL" sz="2000" dirty="0">
                <a:latin typeface="Consolas" panose="020B0609020204030204" pitchFamily="49" charset="0"/>
              </a:rPr>
              <a:t>default</a:t>
            </a:r>
            <a:r>
              <a:rPr lang="nl-NL" dirty="0"/>
              <a:t> </a:t>
            </a:r>
            <a:r>
              <a:rPr lang="nl-NL" sz="2000" dirty="0" err="1">
                <a:latin typeface="Consolas" panose="020B0609020204030204" pitchFamily="49" charset="0"/>
              </a:rPr>
              <a:t>language</a:t>
            </a:r>
            <a:r>
              <a:rPr lang="nl-NL" dirty="0"/>
              <a:t> naar </a:t>
            </a:r>
            <a:r>
              <a:rPr lang="nl-NL" sz="2000" dirty="0">
                <a:latin typeface="Consolas" panose="020B0609020204030204" pitchFamily="49" charset="0"/>
              </a:rPr>
              <a:t>nl</a:t>
            </a:r>
          </a:p>
          <a:p>
            <a:pPr marL="342900" indent="-342900">
              <a:buFont typeface="Arial" panose="020B0604020202020204" pitchFamily="34" charset="0"/>
              <a:buChar char="•"/>
            </a:pPr>
            <a:endParaRPr lang="nl-NL" dirty="0"/>
          </a:p>
          <a:p>
            <a:pPr marL="342900" indent="-342900">
              <a:buFont typeface="Arial" panose="020B0604020202020204" pitchFamily="34" charset="0"/>
              <a:buChar char="•"/>
            </a:pPr>
            <a:r>
              <a:rPr lang="nl-NL" dirty="0"/>
              <a:t>Selecteer bij </a:t>
            </a:r>
            <a:r>
              <a:rPr lang="en-US" sz="2000" dirty="0">
                <a:latin typeface="Consolas" panose="020B0609020204030204" pitchFamily="49" charset="0"/>
              </a:rPr>
              <a:t>Select the resulting RDF serialization </a:t>
            </a:r>
            <a:r>
              <a:rPr lang="en-US" dirty="0"/>
              <a:t>het </a:t>
            </a:r>
            <a:r>
              <a:rPr lang="en-US" sz="2000" dirty="0">
                <a:latin typeface="Consolas" panose="020B0609020204030204" pitchFamily="49" charset="0"/>
              </a:rPr>
              <a:t>Turtle</a:t>
            </a:r>
            <a:r>
              <a:rPr lang="en-US" dirty="0"/>
              <a:t> format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err="1"/>
              <a:t>Klik</a:t>
            </a:r>
            <a:r>
              <a:rPr lang="en-US" dirty="0"/>
              <a:t> op </a:t>
            </a:r>
            <a:r>
              <a:rPr lang="en-US" sz="2000" dirty="0">
                <a:latin typeface="Consolas" panose="020B0609020204030204" pitchFamily="49" charset="0"/>
              </a:rPr>
              <a:t>Convert</a:t>
            </a:r>
            <a:r>
              <a:rPr lang="en-US" dirty="0"/>
              <a:t> en download </a:t>
            </a:r>
            <a:br>
              <a:rPr lang="en-US" dirty="0"/>
            </a:br>
            <a:r>
              <a:rPr lang="en-US" dirty="0"/>
              <a:t>(</a:t>
            </a:r>
            <a:r>
              <a:rPr lang="en-US" dirty="0" err="1"/>
              <a:t>Opslaan</a:t>
            </a:r>
            <a:r>
              <a:rPr lang="en-US" dirty="0"/>
              <a:t> </a:t>
            </a:r>
            <a:r>
              <a:rPr lang="en-US" dirty="0" err="1"/>
              <a:t>als</a:t>
            </a:r>
            <a:r>
              <a:rPr lang="en-US" dirty="0"/>
              <a:t> *.</a:t>
            </a:r>
            <a:r>
              <a:rPr lang="en-US" dirty="0" err="1"/>
              <a:t>ttl</a:t>
            </a:r>
            <a:r>
              <a:rPr lang="en-US" dirty="0"/>
              <a:t>)</a:t>
            </a:r>
            <a:endParaRPr lang="nl-NL" dirty="0"/>
          </a:p>
          <a:p>
            <a:pPr marL="342900" indent="-342900">
              <a:buFont typeface="Arial" panose="020B0604020202020204" pitchFamily="34" charset="0"/>
              <a:buChar char="•"/>
            </a:pPr>
            <a:endParaRPr lang="nl-NL" sz="1800" i="1" dirty="0"/>
          </a:p>
        </p:txBody>
      </p:sp>
    </p:spTree>
    <p:extLst>
      <p:ext uri="{BB962C8B-B14F-4D97-AF65-F5344CB8AC3E}">
        <p14:creationId xmlns:p14="http://schemas.microsoft.com/office/powerpoint/2010/main" val="3556188575"/>
      </p:ext>
    </p:extLst>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1202-4BF9-1A91-6843-7C9D50576865}"/>
              </a:ext>
            </a:extLst>
          </p:cNvPr>
          <p:cNvSpPr>
            <a:spLocks noGrp="1"/>
          </p:cNvSpPr>
          <p:nvPr>
            <p:ph type="title"/>
          </p:nvPr>
        </p:nvSpPr>
        <p:spPr/>
        <p:txBody>
          <a:bodyPr/>
          <a:lstStyle/>
          <a:p>
            <a:r>
              <a:rPr lang="nl-NL" dirty="0">
                <a:effectLst>
                  <a:outerShdw blurRad="38100" dist="38100" dir="2700000" algn="tl">
                    <a:srgbClr val="000000">
                      <a:alpha val="43137"/>
                    </a:srgbClr>
                  </a:outerShdw>
                </a:effectLst>
              </a:rPr>
              <a:t>Oefening: </a:t>
            </a:r>
            <a:r>
              <a:rPr lang="nl-NL" dirty="0" err="1">
                <a:effectLst>
                  <a:outerShdw blurRad="38100" dist="38100" dir="2700000" algn="tl">
                    <a:srgbClr val="000000">
                      <a:alpha val="43137"/>
                    </a:srgbClr>
                  </a:outerShdw>
                </a:effectLst>
              </a:rPr>
              <a:t>Triples</a:t>
            </a:r>
            <a:r>
              <a:rPr lang="nl-NL" dirty="0">
                <a:effectLst>
                  <a:outerShdw blurRad="38100" dist="38100" dir="2700000" algn="tl">
                    <a:srgbClr val="000000">
                      <a:alpha val="43137"/>
                    </a:srgbClr>
                  </a:outerShdw>
                </a:effectLst>
              </a:rPr>
              <a:t> bekijken en aanpassen</a:t>
            </a:r>
            <a:endParaRPr lang="en-US" dirty="0"/>
          </a:p>
        </p:txBody>
      </p:sp>
      <p:sp>
        <p:nvSpPr>
          <p:cNvPr id="3" name="Footer Placeholder 2">
            <a:extLst>
              <a:ext uri="{FF2B5EF4-FFF2-40B4-BE49-F238E27FC236}">
                <a16:creationId xmlns:a16="http://schemas.microsoft.com/office/drawing/2014/main" id="{706806CD-D8B7-8E3A-132D-864D30AF7EEE}"/>
              </a:ext>
            </a:extLst>
          </p:cNvPr>
          <p:cNvSpPr>
            <a:spLocks noGrp="1"/>
          </p:cNvSpPr>
          <p:nvPr>
            <p:ph type="ftr" sz="quarter" idx="10"/>
          </p:nvPr>
        </p:nvSpPr>
        <p:spPr/>
        <p:txBody>
          <a:bodyPr/>
          <a:lstStyle/>
          <a:p>
            <a:r>
              <a:rPr lang="en-GB" dirty="0" err="1"/>
              <a:t>Oefeningen</a:t>
            </a:r>
            <a:endParaRPr lang="en-GB" dirty="0"/>
          </a:p>
        </p:txBody>
      </p:sp>
      <p:sp>
        <p:nvSpPr>
          <p:cNvPr id="4" name="Slide Number Placeholder 3">
            <a:extLst>
              <a:ext uri="{FF2B5EF4-FFF2-40B4-BE49-F238E27FC236}">
                <a16:creationId xmlns:a16="http://schemas.microsoft.com/office/drawing/2014/main" id="{B3AB9F61-0CE3-1FE6-C275-E3F09F2682AF}"/>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3A6336-350C-4645-91C3-F74B6FAA3687}" type="slidenum">
              <a:rPr kumimoji="0" lang="en-GB" sz="10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64</a:t>
            </a:fld>
            <a:endParaRPr kumimoji="0" lang="en-GB"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7742D31C-3739-6701-CA6F-AB055BC6EA6E}"/>
              </a:ext>
            </a:extLst>
          </p:cNvPr>
          <p:cNvSpPr>
            <a:spLocks noGrp="1"/>
          </p:cNvSpPr>
          <p:nvPr>
            <p:ph type="body" sz="quarter" idx="12"/>
          </p:nvPr>
        </p:nvSpPr>
        <p:spPr/>
        <p:txBody>
          <a:bodyPr/>
          <a:lstStyle/>
          <a:p>
            <a:r>
              <a:rPr lang="en-US" sz="4800" dirty="0">
                <a:effectLst/>
                <a:hlinkClick r:id="rId3"/>
              </a:rPr>
              <a:t>t.ly/8cBYH</a:t>
            </a:r>
            <a:endParaRPr lang="en-US" sz="4800" dirty="0">
              <a:effectLst/>
            </a:endParaRPr>
          </a:p>
          <a:p>
            <a:endParaRPr lang="en-US" dirty="0"/>
          </a:p>
          <a:p>
            <a:r>
              <a:rPr lang="en-US" sz="2000" b="0" dirty="0">
                <a:hlinkClick r:id="rId4"/>
              </a:rPr>
              <a:t>https://felixlohmeier.github.io/turtle-web-editor/</a:t>
            </a:r>
            <a:r>
              <a:rPr lang="en-US" sz="2000" b="0" dirty="0"/>
              <a:t> </a:t>
            </a:r>
          </a:p>
          <a:p>
            <a:endParaRPr lang="en-US" b="0" dirty="0"/>
          </a:p>
          <a:p>
            <a:r>
              <a:rPr lang="en-US" b="0" dirty="0">
                <a:solidFill>
                  <a:schemeClr val="accent2"/>
                </a:solidFill>
              </a:rPr>
              <a:t>! </a:t>
            </a:r>
            <a:r>
              <a:rPr lang="en-US" b="0" dirty="0" err="1">
                <a:solidFill>
                  <a:schemeClr val="accent2"/>
                </a:solidFill>
              </a:rPr>
              <a:t>Hoofdletter</a:t>
            </a:r>
            <a:r>
              <a:rPr lang="en-US" b="0" dirty="0">
                <a:solidFill>
                  <a:schemeClr val="accent2"/>
                </a:solidFill>
              </a:rPr>
              <a:t> </a:t>
            </a:r>
            <a:r>
              <a:rPr lang="en-US" b="0" dirty="0" err="1">
                <a:solidFill>
                  <a:schemeClr val="accent2"/>
                </a:solidFill>
              </a:rPr>
              <a:t>gevoelig</a:t>
            </a:r>
            <a:endParaRPr lang="en-US" b="0" dirty="0">
              <a:solidFill>
                <a:schemeClr val="accent2"/>
              </a:solidFill>
            </a:endParaRPr>
          </a:p>
          <a:p>
            <a:endParaRPr lang="en-US" b="0" dirty="0">
              <a:solidFill>
                <a:schemeClr val="accent2"/>
              </a:solidFill>
            </a:endParaRPr>
          </a:p>
        </p:txBody>
      </p:sp>
      <p:sp>
        <p:nvSpPr>
          <p:cNvPr id="6" name="Text Placeholder 5">
            <a:extLst>
              <a:ext uri="{FF2B5EF4-FFF2-40B4-BE49-F238E27FC236}">
                <a16:creationId xmlns:a16="http://schemas.microsoft.com/office/drawing/2014/main" id="{33F72E88-0497-DF70-56D0-DCDAB0881A07}"/>
              </a:ext>
            </a:extLst>
          </p:cNvPr>
          <p:cNvSpPr>
            <a:spLocks noGrp="1"/>
          </p:cNvSpPr>
          <p:nvPr>
            <p:ph type="body" sz="quarter" idx="13"/>
          </p:nvPr>
        </p:nvSpPr>
        <p:spPr>
          <a:xfrm>
            <a:off x="6181060" y="1968500"/>
            <a:ext cx="5954233" cy="4425950"/>
          </a:xfrm>
        </p:spPr>
        <p:txBody>
          <a:bodyPr/>
          <a:lstStyle/>
          <a:p>
            <a:pPr marL="342900" indent="-342900">
              <a:buFont typeface="Arial" panose="020B0604020202020204" pitchFamily="34" charset="0"/>
              <a:buChar char="•"/>
            </a:pPr>
            <a:r>
              <a:rPr lang="nl-NL" dirty="0"/>
              <a:t>Open </a:t>
            </a:r>
            <a:r>
              <a:rPr lang="nl-NL" sz="2000" dirty="0" err="1">
                <a:latin typeface="Consolas" panose="020B0609020204030204" pitchFamily="49" charset="0"/>
              </a:rPr>
              <a:t>ttl</a:t>
            </a:r>
            <a:r>
              <a:rPr lang="nl-NL" dirty="0"/>
              <a:t> in kladblok en kopieer naar </a:t>
            </a:r>
            <a:r>
              <a:rPr lang="nl-NL" dirty="0" err="1"/>
              <a:t>Turtle</a:t>
            </a:r>
            <a:r>
              <a:rPr lang="nl-NL" dirty="0"/>
              <a:t> Web Editor </a:t>
            </a:r>
          </a:p>
          <a:p>
            <a:pPr marL="342900" indent="-342900">
              <a:buFont typeface="Arial" panose="020B0604020202020204" pitchFamily="34" charset="0"/>
              <a:buChar char="•"/>
            </a:pPr>
            <a:r>
              <a:rPr lang="nl-NL" dirty="0"/>
              <a:t>(of gebruik eigen </a:t>
            </a:r>
            <a:r>
              <a:rPr lang="nl-NL" dirty="0" err="1"/>
              <a:t>text</a:t>
            </a:r>
            <a:r>
              <a:rPr lang="nl-NL" dirty="0"/>
              <a:t> editor) </a:t>
            </a:r>
            <a:endParaRPr lang="en-US" sz="2000" dirty="0">
              <a:latin typeface="Consolas" panose="020B0609020204030204" pitchFamily="49" charset="0"/>
            </a:endParaRPr>
          </a:p>
          <a:p>
            <a:pPr marL="342900" indent="-342900">
              <a:buFont typeface="Arial" panose="020B0604020202020204" pitchFamily="34" charset="0"/>
              <a:buChar char="•"/>
            </a:pPr>
            <a:endParaRPr lang="nl-NL" sz="2000" dirty="0">
              <a:latin typeface="Consolas" panose="020B0609020204030204" pitchFamily="49" charset="0"/>
            </a:endParaRPr>
          </a:p>
          <a:p>
            <a:pPr marL="342900" indent="-342900">
              <a:buFont typeface="Arial" panose="020B0604020202020204" pitchFamily="34" charset="0"/>
              <a:buChar char="•"/>
            </a:pPr>
            <a:r>
              <a:rPr lang="nl-NL" dirty="0"/>
              <a:t>Bekijk en verander je </a:t>
            </a:r>
            <a:r>
              <a:rPr lang="nl-NL" dirty="0" err="1"/>
              <a:t>triples</a:t>
            </a:r>
            <a:r>
              <a:rPr lang="nl-NL" dirty="0"/>
              <a:t>, v</a:t>
            </a:r>
            <a:r>
              <a:rPr lang="nl-NL" i="1" dirty="0"/>
              <a:t>oeg i.i.g. toe: </a:t>
            </a:r>
          </a:p>
          <a:p>
            <a:pPr marL="342900" indent="-342900">
              <a:buFont typeface="Arial" panose="020B0604020202020204" pitchFamily="34" charset="0"/>
              <a:buChar char="•"/>
            </a:pPr>
            <a:r>
              <a:rPr lang="nl-NL" i="1" dirty="0"/>
              <a:t>een </a:t>
            </a:r>
            <a:r>
              <a:rPr lang="nl-NL" sz="2000" dirty="0" err="1">
                <a:latin typeface="Consolas" panose="020B0609020204030204" pitchFamily="49" charset="0"/>
              </a:rPr>
              <a:t>schema:alternateName</a:t>
            </a:r>
            <a:r>
              <a:rPr lang="nl-NL" sz="2000" dirty="0">
                <a:latin typeface="Consolas" panose="020B0609020204030204" pitchFamily="49" charset="0"/>
              </a:rPr>
              <a:t> </a:t>
            </a:r>
            <a:r>
              <a:rPr lang="nl-NL" i="1" dirty="0"/>
              <a:t>met je bijnaam</a:t>
            </a:r>
          </a:p>
          <a:p>
            <a:pPr marL="342900" indent="-342900">
              <a:buFont typeface="Arial" panose="020B0604020202020204" pitchFamily="34" charset="0"/>
              <a:buChar char="•"/>
            </a:pPr>
            <a:r>
              <a:rPr lang="nl-NL" i="1" dirty="0"/>
              <a:t>een </a:t>
            </a:r>
            <a:r>
              <a:rPr lang="nl-NL" sz="2000" dirty="0" err="1">
                <a:latin typeface="Consolas" panose="020B0609020204030204" pitchFamily="49" charset="0"/>
              </a:rPr>
              <a:t>schema:description</a:t>
            </a:r>
            <a:r>
              <a:rPr lang="nl-NL" sz="2000" dirty="0">
                <a:latin typeface="Consolas" panose="020B0609020204030204" pitchFamily="49" charset="0"/>
              </a:rPr>
              <a:t> </a:t>
            </a:r>
            <a:r>
              <a:rPr lang="nl-NL" i="1" dirty="0"/>
              <a:t>met een mop/grap in het Nederlands</a:t>
            </a:r>
            <a:endParaRPr lang="en-US" i="1" dirty="0"/>
          </a:p>
          <a:p>
            <a:pPr marL="342900" indent="-342900">
              <a:buFont typeface="Arial" panose="020B0604020202020204" pitchFamily="34" charset="0"/>
              <a:buChar char="•"/>
            </a:pPr>
            <a:endParaRPr lang="nl-NL" dirty="0"/>
          </a:p>
          <a:p>
            <a:pPr marL="342900" indent="-342900">
              <a:buFont typeface="Arial" panose="020B0604020202020204" pitchFamily="34" charset="0"/>
              <a:buChar char="•"/>
            </a:pPr>
            <a:r>
              <a:rPr lang="nl-NL" dirty="0"/>
              <a:t>Klik op </a:t>
            </a:r>
            <a:r>
              <a:rPr lang="nl-NL" sz="2000" dirty="0" err="1">
                <a:latin typeface="Consolas" panose="020B0609020204030204" pitchFamily="49" charset="0"/>
              </a:rPr>
              <a:t>Validate</a:t>
            </a:r>
            <a:r>
              <a:rPr lang="nl-NL" sz="2000" dirty="0">
                <a:latin typeface="Consolas" panose="020B0609020204030204" pitchFamily="49" charset="0"/>
              </a:rPr>
              <a:t>! </a:t>
            </a:r>
            <a:r>
              <a:rPr lang="nl-NL" dirty="0"/>
              <a:t>(en eventueel </a:t>
            </a:r>
            <a:r>
              <a:rPr lang="nl-NL" sz="2000" dirty="0">
                <a:latin typeface="Consolas" panose="020B0609020204030204" pitchFamily="49" charset="0"/>
              </a:rPr>
              <a:t>Download</a:t>
            </a:r>
            <a:r>
              <a:rPr lang="nl-NL" dirty="0"/>
              <a:t>)</a:t>
            </a:r>
            <a:endParaRPr lang="nl-NL" sz="1800" i="1" dirty="0"/>
          </a:p>
        </p:txBody>
      </p:sp>
    </p:spTree>
    <p:extLst>
      <p:ext uri="{BB962C8B-B14F-4D97-AF65-F5344CB8AC3E}">
        <p14:creationId xmlns:p14="http://schemas.microsoft.com/office/powerpoint/2010/main" val="4138862321"/>
      </p:ext>
    </p:extLst>
  </p:cSld>
  <p:clrMapOvr>
    <a:masterClrMapping/>
  </p:clrMapOvr>
  <p:transition spd="slow">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1202-4BF9-1A91-6843-7C9D50576865}"/>
              </a:ext>
            </a:extLst>
          </p:cNvPr>
          <p:cNvSpPr>
            <a:spLocks noGrp="1"/>
          </p:cNvSpPr>
          <p:nvPr>
            <p:ph type="title"/>
          </p:nvPr>
        </p:nvSpPr>
        <p:spPr/>
        <p:txBody>
          <a:bodyPr/>
          <a:lstStyle/>
          <a:p>
            <a:r>
              <a:rPr lang="nl-NL" dirty="0">
                <a:effectLst>
                  <a:outerShdw blurRad="38100" dist="38100" dir="2700000" algn="tl">
                    <a:srgbClr val="000000">
                      <a:alpha val="43137"/>
                    </a:srgbClr>
                  </a:outerShdw>
                </a:effectLst>
              </a:rPr>
              <a:t>Data online zetten</a:t>
            </a:r>
            <a:endParaRPr lang="en-US" dirty="0"/>
          </a:p>
        </p:txBody>
      </p:sp>
      <p:sp>
        <p:nvSpPr>
          <p:cNvPr id="3" name="Footer Placeholder 2">
            <a:extLst>
              <a:ext uri="{FF2B5EF4-FFF2-40B4-BE49-F238E27FC236}">
                <a16:creationId xmlns:a16="http://schemas.microsoft.com/office/drawing/2014/main" id="{706806CD-D8B7-8E3A-132D-864D30AF7EEE}"/>
              </a:ext>
            </a:extLst>
          </p:cNvPr>
          <p:cNvSpPr>
            <a:spLocks noGrp="1"/>
          </p:cNvSpPr>
          <p:nvPr>
            <p:ph type="ftr" sz="quarter" idx="10"/>
          </p:nvPr>
        </p:nvSpPr>
        <p:spPr/>
        <p:txBody>
          <a:bodyPr/>
          <a:lstStyle/>
          <a:p>
            <a:r>
              <a:rPr lang="en-GB" dirty="0" err="1"/>
              <a:t>Oefeningen</a:t>
            </a:r>
            <a:endParaRPr lang="en-GB" dirty="0"/>
          </a:p>
        </p:txBody>
      </p:sp>
      <p:sp>
        <p:nvSpPr>
          <p:cNvPr id="4" name="Slide Number Placeholder 3">
            <a:extLst>
              <a:ext uri="{FF2B5EF4-FFF2-40B4-BE49-F238E27FC236}">
                <a16:creationId xmlns:a16="http://schemas.microsoft.com/office/drawing/2014/main" id="{B3AB9F61-0CE3-1FE6-C275-E3F09F2682AF}"/>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3A6336-350C-4645-91C3-F74B6FAA3687}" type="slidenum">
              <a:rPr kumimoji="0" lang="en-GB" sz="10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65</a:t>
            </a:fld>
            <a:endParaRPr kumimoji="0" lang="en-GB"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7742D31C-3739-6701-CA6F-AB055BC6EA6E}"/>
              </a:ext>
            </a:extLst>
          </p:cNvPr>
          <p:cNvSpPr>
            <a:spLocks noGrp="1"/>
          </p:cNvSpPr>
          <p:nvPr>
            <p:ph type="body" sz="quarter" idx="12"/>
          </p:nvPr>
        </p:nvSpPr>
        <p:spPr/>
        <p:txBody>
          <a:bodyPr/>
          <a:lstStyle/>
          <a:p>
            <a:r>
              <a:rPr lang="en-US" sz="4800" dirty="0">
                <a:effectLst/>
                <a:hlinkClick r:id="rId3"/>
              </a:rPr>
              <a:t>https://t.ly/vRPZA</a:t>
            </a:r>
            <a:r>
              <a:rPr lang="en-US" sz="4800" dirty="0">
                <a:effectLst/>
              </a:rPr>
              <a:t> </a:t>
            </a:r>
            <a:br>
              <a:rPr lang="en-US" sz="4800" dirty="0">
                <a:effectLst/>
              </a:rPr>
            </a:br>
            <a:endParaRPr lang="en-US" dirty="0"/>
          </a:p>
          <a:p>
            <a:r>
              <a:rPr lang="en-US" b="0" dirty="0">
                <a:hlinkClick r:id="rId4"/>
              </a:rPr>
              <a:t>https://filebin.net/qx0d4mjc3r2l27m7</a:t>
            </a:r>
            <a:endParaRPr lang="en-US" b="0" dirty="0"/>
          </a:p>
          <a:p>
            <a:endParaRPr lang="en-US" b="0" dirty="0"/>
          </a:p>
          <a:p>
            <a:r>
              <a:rPr lang="en-US" b="0" dirty="0">
                <a:solidFill>
                  <a:schemeClr val="accent2"/>
                </a:solidFill>
              </a:rPr>
              <a:t>! </a:t>
            </a:r>
            <a:r>
              <a:rPr lang="en-US" b="0" dirty="0" err="1">
                <a:solidFill>
                  <a:schemeClr val="accent2"/>
                </a:solidFill>
              </a:rPr>
              <a:t>Hoofdletter</a:t>
            </a:r>
            <a:r>
              <a:rPr lang="en-US" b="0" dirty="0">
                <a:solidFill>
                  <a:schemeClr val="accent2"/>
                </a:solidFill>
              </a:rPr>
              <a:t> </a:t>
            </a:r>
            <a:r>
              <a:rPr lang="en-US" b="0" dirty="0" err="1">
                <a:solidFill>
                  <a:schemeClr val="accent2"/>
                </a:solidFill>
              </a:rPr>
              <a:t>gevoelig</a:t>
            </a:r>
            <a:endParaRPr lang="en-US" b="0" dirty="0">
              <a:solidFill>
                <a:schemeClr val="accent2"/>
              </a:solidFill>
            </a:endParaRPr>
          </a:p>
          <a:p>
            <a:endParaRPr lang="en-US" b="0" dirty="0">
              <a:solidFill>
                <a:schemeClr val="accent2"/>
              </a:solidFill>
            </a:endParaRPr>
          </a:p>
        </p:txBody>
      </p:sp>
      <p:sp>
        <p:nvSpPr>
          <p:cNvPr id="6" name="Text Placeholder 5">
            <a:extLst>
              <a:ext uri="{FF2B5EF4-FFF2-40B4-BE49-F238E27FC236}">
                <a16:creationId xmlns:a16="http://schemas.microsoft.com/office/drawing/2014/main" id="{33F72E88-0497-DF70-56D0-DCDAB0881A07}"/>
              </a:ext>
            </a:extLst>
          </p:cNvPr>
          <p:cNvSpPr>
            <a:spLocks noGrp="1"/>
          </p:cNvSpPr>
          <p:nvPr>
            <p:ph type="body" sz="quarter" idx="13"/>
          </p:nvPr>
        </p:nvSpPr>
        <p:spPr>
          <a:xfrm>
            <a:off x="6159795" y="1960093"/>
            <a:ext cx="5576593" cy="4425950"/>
          </a:xfrm>
        </p:spPr>
        <p:txBody>
          <a:bodyPr/>
          <a:lstStyle/>
          <a:p>
            <a:pPr marL="342900" indent="-342900">
              <a:buFont typeface="Arial" panose="020B0604020202020204" pitchFamily="34" charset="0"/>
              <a:buChar char="•"/>
            </a:pPr>
            <a:r>
              <a:rPr lang="nl-NL" dirty="0"/>
              <a:t>Klik op </a:t>
            </a:r>
            <a:r>
              <a:rPr lang="nl-NL" sz="2000" dirty="0">
                <a:latin typeface="Consolas" panose="020B0609020204030204" pitchFamily="49" charset="0"/>
              </a:rPr>
              <a:t>More</a:t>
            </a:r>
            <a:r>
              <a:rPr lang="nl-NL" dirty="0"/>
              <a:t> en dan op </a:t>
            </a:r>
            <a:r>
              <a:rPr lang="nl-NL" sz="2000" dirty="0">
                <a:latin typeface="Consolas" panose="020B0609020204030204" pitchFamily="49" charset="0"/>
              </a:rPr>
              <a:t>Upload more files </a:t>
            </a:r>
          </a:p>
          <a:p>
            <a:pPr marL="342900" indent="-342900">
              <a:buFont typeface="Arial" panose="020B0604020202020204" pitchFamily="34" charset="0"/>
              <a:buChar char="•"/>
            </a:pPr>
            <a:endParaRPr lang="nl-NL" sz="2000" dirty="0">
              <a:latin typeface="Consolas" panose="020B0609020204030204" pitchFamily="49" charset="0"/>
            </a:endParaRPr>
          </a:p>
          <a:p>
            <a:pPr marL="342900" indent="-342900">
              <a:buFont typeface="Arial" panose="020B0604020202020204" pitchFamily="34" charset="0"/>
              <a:buChar char="•"/>
            </a:pPr>
            <a:r>
              <a:rPr lang="nl-NL" dirty="0"/>
              <a:t>Voeg je </a:t>
            </a:r>
            <a:r>
              <a:rPr lang="nl-NL" sz="2000" dirty="0" err="1">
                <a:latin typeface="Consolas" panose="020B0609020204030204" pitchFamily="49" charset="0"/>
              </a:rPr>
              <a:t>ttl</a:t>
            </a:r>
            <a:r>
              <a:rPr lang="nl-NL" dirty="0"/>
              <a:t> en </a:t>
            </a:r>
            <a:r>
              <a:rPr lang="nl-NL" sz="2000" dirty="0" err="1">
                <a:latin typeface="Consolas" panose="020B0609020204030204" pitchFamily="49" charset="0"/>
              </a:rPr>
              <a:t>xlsx</a:t>
            </a:r>
            <a:r>
              <a:rPr lang="nl-NL" dirty="0"/>
              <a:t> file toe</a:t>
            </a:r>
          </a:p>
          <a:p>
            <a:pPr marL="342900" indent="-342900">
              <a:buFont typeface="Arial" panose="020B0604020202020204" pitchFamily="34" charset="0"/>
              <a:buChar char="•"/>
            </a:pPr>
            <a:r>
              <a:rPr lang="nl-NL" i="1" dirty="0"/>
              <a:t>(</a:t>
            </a:r>
            <a:r>
              <a:rPr lang="nl-NL" i="1" dirty="0" err="1"/>
              <a:t>xlsx</a:t>
            </a:r>
            <a:r>
              <a:rPr lang="nl-NL" i="1" dirty="0"/>
              <a:t> optioneel voor referentie)</a:t>
            </a:r>
          </a:p>
          <a:p>
            <a:pPr marL="342900" indent="-342900">
              <a:buFont typeface="Arial" panose="020B0604020202020204" pitchFamily="34" charset="0"/>
              <a:buChar char="•"/>
            </a:pPr>
            <a:endParaRPr lang="en-US" sz="2000" dirty="0">
              <a:latin typeface="Consolas" panose="020B0609020204030204" pitchFamily="49" charset="0"/>
            </a:endParaRPr>
          </a:p>
          <a:p>
            <a:pPr marL="342900" indent="-342900">
              <a:buFont typeface="Arial" panose="020B0604020202020204" pitchFamily="34" charset="0"/>
              <a:buChar char="•"/>
            </a:pPr>
            <a:r>
              <a:rPr lang="nl-NL" dirty="0"/>
              <a:t>Geef je trainer even …</a:t>
            </a:r>
          </a:p>
          <a:p>
            <a:pPr marL="342900" indent="-342900">
              <a:buFont typeface="Arial" panose="020B0604020202020204" pitchFamily="34" charset="0"/>
              <a:buChar char="•"/>
            </a:pPr>
            <a:endParaRPr lang="nl-NL" sz="1800" i="1" dirty="0"/>
          </a:p>
        </p:txBody>
      </p:sp>
      <p:grpSp>
        <p:nvGrpSpPr>
          <p:cNvPr id="10" name="Group 9">
            <a:extLst>
              <a:ext uri="{FF2B5EF4-FFF2-40B4-BE49-F238E27FC236}">
                <a16:creationId xmlns:a16="http://schemas.microsoft.com/office/drawing/2014/main" id="{70E2F520-9C7F-82D3-6F61-AA287FA33F46}"/>
              </a:ext>
            </a:extLst>
          </p:cNvPr>
          <p:cNvGrpSpPr/>
          <p:nvPr/>
        </p:nvGrpSpPr>
        <p:grpSpPr>
          <a:xfrm>
            <a:off x="-2096729" y="393961"/>
            <a:ext cx="2880361" cy="2880361"/>
            <a:chOff x="-2723804" y="1353587"/>
            <a:chExt cx="2880361" cy="2880361"/>
          </a:xfrm>
        </p:grpSpPr>
        <p:pic>
          <p:nvPicPr>
            <p:cNvPr id="8" name="Graphic 7" descr="Bookmark with solid fill">
              <a:extLst>
                <a:ext uri="{FF2B5EF4-FFF2-40B4-BE49-F238E27FC236}">
                  <a16:creationId xmlns:a16="http://schemas.microsoft.com/office/drawing/2014/main" id="{283AAE36-7AF7-8B56-D9EA-3EB660D2DF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23804" y="1353587"/>
              <a:ext cx="2880361" cy="2880361"/>
            </a:xfrm>
            <a:prstGeom prst="rect">
              <a:avLst/>
            </a:prstGeom>
          </p:spPr>
        </p:pic>
        <p:sp>
          <p:nvSpPr>
            <p:cNvPr id="9" name="TextBox 8">
              <a:extLst>
                <a:ext uri="{FF2B5EF4-FFF2-40B4-BE49-F238E27FC236}">
                  <a16:creationId xmlns:a16="http://schemas.microsoft.com/office/drawing/2014/main" id="{90E6D031-68B6-F6AE-2606-23B790D20C35}"/>
                </a:ext>
              </a:extLst>
            </p:cNvPr>
            <p:cNvSpPr txBox="1"/>
            <p:nvPr/>
          </p:nvSpPr>
          <p:spPr>
            <a:xfrm>
              <a:off x="-1887683" y="1604370"/>
              <a:ext cx="1233747" cy="1200329"/>
            </a:xfrm>
            <a:prstGeom prst="rect">
              <a:avLst/>
            </a:prstGeom>
            <a:noFill/>
          </p:spPr>
          <p:txBody>
            <a:bodyPr wrap="square" rtlCol="0">
              <a:spAutoFit/>
            </a:bodyPr>
            <a:lstStyle/>
            <a:p>
              <a:r>
                <a:rPr lang="nl-NL" dirty="0"/>
                <a:t>Link aanpassen bij nieuwe training</a:t>
              </a:r>
              <a:endParaRPr lang="en-US" dirty="0"/>
            </a:p>
          </p:txBody>
        </p:sp>
      </p:grpSp>
    </p:spTree>
    <p:extLst>
      <p:ext uri="{BB962C8B-B14F-4D97-AF65-F5344CB8AC3E}">
        <p14:creationId xmlns:p14="http://schemas.microsoft.com/office/powerpoint/2010/main" val="1133661796"/>
      </p:ext>
    </p:extLst>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1202-4BF9-1A91-6843-7C9D50576865}"/>
              </a:ext>
            </a:extLst>
          </p:cNvPr>
          <p:cNvSpPr>
            <a:spLocks noGrp="1"/>
          </p:cNvSpPr>
          <p:nvPr>
            <p:ph type="title"/>
          </p:nvPr>
        </p:nvSpPr>
        <p:spPr>
          <a:xfrm>
            <a:off x="2313070" y="3429000"/>
            <a:ext cx="10861675" cy="679622"/>
          </a:xfrm>
        </p:spPr>
        <p:txBody>
          <a:bodyPr/>
          <a:lstStyle/>
          <a:p>
            <a:r>
              <a:rPr lang="en-US" sz="3600" b="0" dirty="0">
                <a:solidFill>
                  <a:schemeClr val="accent1"/>
                </a:solidFill>
              </a:rPr>
              <a:t>https://api.datasets.crow.nl/datasets/Rik/TLD/sparql</a:t>
            </a:r>
            <a:endParaRPr lang="en-US" b="0" dirty="0">
              <a:solidFill>
                <a:schemeClr val="accent1"/>
              </a:solidFill>
            </a:endParaRPr>
          </a:p>
        </p:txBody>
      </p:sp>
      <p:sp>
        <p:nvSpPr>
          <p:cNvPr id="3" name="Footer Placeholder 2">
            <a:extLst>
              <a:ext uri="{FF2B5EF4-FFF2-40B4-BE49-F238E27FC236}">
                <a16:creationId xmlns:a16="http://schemas.microsoft.com/office/drawing/2014/main" id="{706806CD-D8B7-8E3A-132D-864D30AF7EEE}"/>
              </a:ext>
            </a:extLst>
          </p:cNvPr>
          <p:cNvSpPr>
            <a:spLocks noGrp="1"/>
          </p:cNvSpPr>
          <p:nvPr>
            <p:ph type="ftr" sz="quarter" idx="10"/>
          </p:nvPr>
        </p:nvSpPr>
        <p:spPr/>
        <p:txBody>
          <a:bodyPr/>
          <a:lstStyle/>
          <a:p>
            <a:r>
              <a:rPr lang="en-GB" dirty="0" err="1"/>
              <a:t>Oefeningen</a:t>
            </a:r>
            <a:endParaRPr lang="en-GB" dirty="0"/>
          </a:p>
        </p:txBody>
      </p:sp>
      <p:sp>
        <p:nvSpPr>
          <p:cNvPr id="4" name="Slide Number Placeholder 3">
            <a:extLst>
              <a:ext uri="{FF2B5EF4-FFF2-40B4-BE49-F238E27FC236}">
                <a16:creationId xmlns:a16="http://schemas.microsoft.com/office/drawing/2014/main" id="{B3AB9F61-0CE3-1FE6-C275-E3F09F2682AF}"/>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3A6336-350C-4645-91C3-F74B6FAA3687}" type="slidenum">
              <a:rPr kumimoji="0" lang="en-GB" sz="10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66</a:t>
            </a:fld>
            <a:endParaRPr kumimoji="0" lang="en-GB"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7742D31C-3739-6701-CA6F-AB055BC6EA6E}"/>
              </a:ext>
            </a:extLst>
          </p:cNvPr>
          <p:cNvSpPr>
            <a:spLocks noGrp="1"/>
          </p:cNvSpPr>
          <p:nvPr>
            <p:ph type="body" sz="quarter" idx="12"/>
          </p:nvPr>
        </p:nvSpPr>
        <p:spPr>
          <a:xfrm>
            <a:off x="874712" y="1968500"/>
            <a:ext cx="5157494" cy="4425950"/>
          </a:xfrm>
        </p:spPr>
        <p:txBody>
          <a:bodyPr/>
          <a:lstStyle/>
          <a:p>
            <a:r>
              <a:rPr lang="en-US" sz="4000" dirty="0">
                <a:hlinkClick r:id="rId3"/>
              </a:rPr>
              <a:t>https://yasgui.triply.cc/</a:t>
            </a:r>
            <a:r>
              <a:rPr lang="en-US" sz="4000" dirty="0"/>
              <a:t> </a:t>
            </a:r>
            <a:endParaRPr lang="en-US" sz="1800" dirty="0"/>
          </a:p>
          <a:p>
            <a:endParaRPr lang="en-US" b="0" dirty="0">
              <a:solidFill>
                <a:schemeClr val="accent2"/>
              </a:solidFill>
            </a:endParaRPr>
          </a:p>
        </p:txBody>
      </p:sp>
      <p:sp>
        <p:nvSpPr>
          <p:cNvPr id="6" name="Text Placeholder 5">
            <a:extLst>
              <a:ext uri="{FF2B5EF4-FFF2-40B4-BE49-F238E27FC236}">
                <a16:creationId xmlns:a16="http://schemas.microsoft.com/office/drawing/2014/main" id="{33F72E88-0497-DF70-56D0-DCDAB0881A07}"/>
              </a:ext>
            </a:extLst>
          </p:cNvPr>
          <p:cNvSpPr>
            <a:spLocks noGrp="1"/>
          </p:cNvSpPr>
          <p:nvPr>
            <p:ph type="body" sz="quarter" idx="13"/>
          </p:nvPr>
        </p:nvSpPr>
        <p:spPr>
          <a:xfrm>
            <a:off x="6159795" y="1960093"/>
            <a:ext cx="5576593" cy="4425950"/>
          </a:xfrm>
        </p:spPr>
        <p:txBody>
          <a:bodyPr/>
          <a:lstStyle/>
          <a:p>
            <a:pPr marL="342900" indent="-342900">
              <a:buFont typeface="Arial" panose="020B0604020202020204" pitchFamily="34" charset="0"/>
              <a:buChar char="•"/>
            </a:pPr>
            <a:r>
              <a:rPr lang="nl-NL" dirty="0"/>
              <a:t>Verander de SPARQL-</a:t>
            </a:r>
            <a:r>
              <a:rPr lang="nl-NL" dirty="0" err="1"/>
              <a:t>Endpoint</a:t>
            </a:r>
            <a:br>
              <a:rPr lang="nl-NL" dirty="0"/>
            </a:br>
            <a:r>
              <a:rPr lang="nl-NL" sz="2000" dirty="0">
                <a:latin typeface="Consolas" panose="020B0609020204030204" pitchFamily="49" charset="0"/>
                <a:hlinkClick r:id="rId4">
                  <a:extLst>
                    <a:ext uri="{A12FA001-AC4F-418D-AE19-62706E023703}">
                      <ahyp:hlinkClr xmlns:ahyp="http://schemas.microsoft.com/office/drawing/2018/hyperlinkcolor" val="tx"/>
                    </a:ext>
                  </a:extLst>
                </a:hlinkClick>
              </a:rPr>
              <a:t>https://dbpedia.org/sparql</a:t>
            </a:r>
            <a:br>
              <a:rPr lang="nl-NL" dirty="0"/>
            </a:br>
            <a:r>
              <a:rPr lang="nl-NL" dirty="0"/>
              <a:t>in de blauwe link hieronder en druk op </a:t>
            </a:r>
            <a:r>
              <a:rPr lang="nl-NL" dirty="0">
                <a:solidFill>
                  <a:schemeClr val="accent2"/>
                </a:solidFill>
              </a:rPr>
              <a:t>ENTER</a:t>
            </a:r>
          </a:p>
          <a:p>
            <a:pPr marL="342900" indent="-342900">
              <a:buFont typeface="Arial" panose="020B0604020202020204" pitchFamily="34" charset="0"/>
              <a:buChar char="•"/>
            </a:pPr>
            <a:endParaRPr lang="nl-NL" dirty="0">
              <a:solidFill>
                <a:schemeClr val="accent2"/>
              </a:solidFill>
            </a:endParaRPr>
          </a:p>
          <a:p>
            <a:pPr marL="342900" indent="-342900">
              <a:buFont typeface="Arial" panose="020B0604020202020204" pitchFamily="34" charset="0"/>
              <a:buChar char="•"/>
            </a:pPr>
            <a:endParaRPr lang="nl-NL" dirty="0">
              <a:solidFill>
                <a:schemeClr val="accent2"/>
              </a:solidFill>
            </a:endParaRPr>
          </a:p>
          <a:p>
            <a:pPr marL="342900" indent="-342900">
              <a:buFont typeface="Arial" panose="020B0604020202020204" pitchFamily="34" charset="0"/>
              <a:buChar char="•"/>
            </a:pPr>
            <a:endParaRPr lang="nl-NL" dirty="0">
              <a:solidFill>
                <a:schemeClr val="accent2"/>
              </a:solidFill>
            </a:endParaRPr>
          </a:p>
          <a:p>
            <a:pPr marL="342900" indent="-342900">
              <a:buFont typeface="Arial" panose="020B0604020202020204" pitchFamily="34" charset="0"/>
              <a:buChar char="•"/>
            </a:pPr>
            <a:endParaRPr lang="nl-NL" dirty="0">
              <a:solidFill>
                <a:schemeClr val="accent2"/>
              </a:solidFill>
            </a:endParaRPr>
          </a:p>
        </p:txBody>
      </p:sp>
      <p:sp>
        <p:nvSpPr>
          <p:cNvPr id="7" name="Title 1">
            <a:extLst>
              <a:ext uri="{FF2B5EF4-FFF2-40B4-BE49-F238E27FC236}">
                <a16:creationId xmlns:a16="http://schemas.microsoft.com/office/drawing/2014/main" id="{C4D67CBF-8D06-EBA6-2A3F-2DB4F5188286}"/>
              </a:ext>
            </a:extLst>
          </p:cNvPr>
          <p:cNvSpPr txBox="1">
            <a:spLocks/>
          </p:cNvSpPr>
          <p:nvPr/>
        </p:nvSpPr>
        <p:spPr>
          <a:xfrm>
            <a:off x="998177" y="1241213"/>
            <a:ext cx="10861675" cy="67962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500" b="1" kern="1200">
                <a:solidFill>
                  <a:schemeClr val="tx1"/>
                </a:solidFill>
                <a:latin typeface="+mn-lt"/>
                <a:ea typeface="+mj-ea"/>
                <a:cs typeface="+mj-cs"/>
              </a:defRPr>
            </a:lvl1pPr>
          </a:lstStyle>
          <a:p>
            <a:endParaRPr lang="en-US" b="0" dirty="0">
              <a:solidFill>
                <a:schemeClr val="accent1"/>
              </a:solidFill>
            </a:endParaRPr>
          </a:p>
        </p:txBody>
      </p:sp>
      <p:sp>
        <p:nvSpPr>
          <p:cNvPr id="9" name="Title 1">
            <a:extLst>
              <a:ext uri="{FF2B5EF4-FFF2-40B4-BE49-F238E27FC236}">
                <a16:creationId xmlns:a16="http://schemas.microsoft.com/office/drawing/2014/main" id="{4F8DF8F3-113C-EC55-46A2-5D3A65F9A5DB}"/>
              </a:ext>
            </a:extLst>
          </p:cNvPr>
          <p:cNvSpPr txBox="1">
            <a:spLocks/>
          </p:cNvSpPr>
          <p:nvPr/>
        </p:nvSpPr>
        <p:spPr>
          <a:xfrm>
            <a:off x="845777" y="1088813"/>
            <a:ext cx="10861675" cy="67962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500" b="1" kern="1200">
                <a:solidFill>
                  <a:schemeClr val="tx1"/>
                </a:solidFill>
                <a:latin typeface="+mn-lt"/>
                <a:ea typeface="+mj-ea"/>
                <a:cs typeface="+mj-cs"/>
              </a:defRPr>
            </a:lvl1pPr>
          </a:lstStyle>
          <a:p>
            <a:r>
              <a:rPr lang="nl-NL" dirty="0">
                <a:effectLst>
                  <a:outerShdw blurRad="38100" dist="38100" dir="2700000" algn="tl">
                    <a:srgbClr val="000000">
                      <a:alpha val="43137"/>
                    </a:srgbClr>
                  </a:outerShdw>
                </a:effectLst>
              </a:rPr>
              <a:t>Oefening: SPARQL</a:t>
            </a:r>
            <a:endParaRPr lang="en-US" dirty="0"/>
          </a:p>
        </p:txBody>
      </p:sp>
      <p:grpSp>
        <p:nvGrpSpPr>
          <p:cNvPr id="11" name="Group 10">
            <a:extLst>
              <a:ext uri="{FF2B5EF4-FFF2-40B4-BE49-F238E27FC236}">
                <a16:creationId xmlns:a16="http://schemas.microsoft.com/office/drawing/2014/main" id="{6B723539-9F10-3349-EFC5-D1AF7F53665A}"/>
              </a:ext>
            </a:extLst>
          </p:cNvPr>
          <p:cNvGrpSpPr/>
          <p:nvPr/>
        </p:nvGrpSpPr>
        <p:grpSpPr>
          <a:xfrm>
            <a:off x="-2096729" y="393961"/>
            <a:ext cx="2880361" cy="2880361"/>
            <a:chOff x="-2723804" y="1353587"/>
            <a:chExt cx="2880361" cy="2880361"/>
          </a:xfrm>
        </p:grpSpPr>
        <p:pic>
          <p:nvPicPr>
            <p:cNvPr id="12" name="Graphic 11" descr="Bookmark with solid fill">
              <a:extLst>
                <a:ext uri="{FF2B5EF4-FFF2-40B4-BE49-F238E27FC236}">
                  <a16:creationId xmlns:a16="http://schemas.microsoft.com/office/drawing/2014/main" id="{284995A4-9098-22B0-6D53-FC558DC8B9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23804" y="1353587"/>
              <a:ext cx="2880361" cy="2880361"/>
            </a:xfrm>
            <a:prstGeom prst="rect">
              <a:avLst/>
            </a:prstGeom>
          </p:spPr>
        </p:pic>
        <p:sp>
          <p:nvSpPr>
            <p:cNvPr id="13" name="TextBox 12">
              <a:extLst>
                <a:ext uri="{FF2B5EF4-FFF2-40B4-BE49-F238E27FC236}">
                  <a16:creationId xmlns:a16="http://schemas.microsoft.com/office/drawing/2014/main" id="{2A49F8E4-32AA-F9B5-A490-D735FC66850B}"/>
                </a:ext>
              </a:extLst>
            </p:cNvPr>
            <p:cNvSpPr txBox="1"/>
            <p:nvPr/>
          </p:nvSpPr>
          <p:spPr>
            <a:xfrm>
              <a:off x="-1887683" y="1604370"/>
              <a:ext cx="1233747" cy="923330"/>
            </a:xfrm>
            <a:prstGeom prst="rect">
              <a:avLst/>
            </a:prstGeom>
            <a:noFill/>
          </p:spPr>
          <p:txBody>
            <a:bodyPr wrap="square" rtlCol="0">
              <a:spAutoFit/>
            </a:bodyPr>
            <a:lstStyle/>
            <a:p>
              <a:r>
                <a:rPr lang="nl-NL" dirty="0" err="1"/>
                <a:t>Graphs</a:t>
              </a:r>
              <a:r>
                <a:rPr lang="nl-NL" dirty="0"/>
                <a:t> legen van te voren</a:t>
              </a:r>
              <a:endParaRPr lang="en-US" dirty="0"/>
            </a:p>
          </p:txBody>
        </p:sp>
      </p:grpSp>
    </p:spTree>
    <p:extLst>
      <p:ext uri="{BB962C8B-B14F-4D97-AF65-F5344CB8AC3E}">
        <p14:creationId xmlns:p14="http://schemas.microsoft.com/office/powerpoint/2010/main" val="2953729142"/>
      </p:ext>
    </p:extLst>
  </p:cSld>
  <p:clrMapOvr>
    <a:masterClrMapping/>
  </p:clrMapOvr>
  <p:transition spd="slow">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05007-C137-CB98-6D5D-0E5FBF60D00E}"/>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AD47095D-4214-37FD-AEA3-6B0B0C115933}"/>
              </a:ext>
            </a:extLst>
          </p:cNvPr>
          <p:cNvSpPr>
            <a:spLocks noGrp="1"/>
          </p:cNvSpPr>
          <p:nvPr>
            <p:ph type="ftr" sz="quarter" idx="10"/>
          </p:nvPr>
        </p:nvSpPr>
        <p:spPr/>
        <p:txBody>
          <a:bodyPr/>
          <a:lstStyle/>
          <a:p>
            <a:r>
              <a:rPr lang="en-GB" dirty="0" err="1"/>
              <a:t>Oefeningen</a:t>
            </a:r>
            <a:endParaRPr lang="en-GB" dirty="0"/>
          </a:p>
        </p:txBody>
      </p:sp>
      <p:sp>
        <p:nvSpPr>
          <p:cNvPr id="4" name="Slide Number Placeholder 3">
            <a:extLst>
              <a:ext uri="{FF2B5EF4-FFF2-40B4-BE49-F238E27FC236}">
                <a16:creationId xmlns:a16="http://schemas.microsoft.com/office/drawing/2014/main" id="{6565563D-B353-ED24-038E-DFA1A48D42B1}"/>
              </a:ext>
            </a:extLst>
          </p:cNvPr>
          <p:cNvSpPr>
            <a:spLocks noGrp="1"/>
          </p:cNvSpPr>
          <p:nvPr>
            <p:ph type="sldNum" sz="quarter" idx="11"/>
          </p:nvPr>
        </p:nvSpPr>
        <p:spPr/>
        <p:txBody>
          <a:bodyPr/>
          <a:lstStyle/>
          <a:p>
            <a:fld id="{F33A6336-350C-4645-91C3-F74B6FAA3687}" type="slidenum">
              <a:rPr lang="en-GB" smtClean="0"/>
              <a:pPr/>
              <a:t>67</a:t>
            </a:fld>
            <a:endParaRPr lang="en-GB" dirty="0"/>
          </a:p>
        </p:txBody>
      </p:sp>
      <p:sp>
        <p:nvSpPr>
          <p:cNvPr id="5" name="Text Placeholder 4">
            <a:extLst>
              <a:ext uri="{FF2B5EF4-FFF2-40B4-BE49-F238E27FC236}">
                <a16:creationId xmlns:a16="http://schemas.microsoft.com/office/drawing/2014/main" id="{01796929-B3F2-B011-5ADB-CBE3BC88C0F2}"/>
              </a:ext>
            </a:extLst>
          </p:cNvPr>
          <p:cNvSpPr>
            <a:spLocks noGrp="1"/>
          </p:cNvSpPr>
          <p:nvPr>
            <p:ph type="body" sz="quarter" idx="12"/>
          </p:nvPr>
        </p:nvSpPr>
        <p:spPr>
          <a:xfrm>
            <a:off x="874712" y="1968500"/>
            <a:ext cx="9008474" cy="4425950"/>
          </a:xfrm>
        </p:spPr>
        <p:txBody>
          <a:bodyPr/>
          <a:lstStyle/>
          <a:p>
            <a:pPr marL="342900" indent="-342900">
              <a:buFont typeface="Arial" panose="020B0604020202020204" pitchFamily="34" charset="0"/>
              <a:buChar char="•"/>
            </a:pPr>
            <a:r>
              <a:rPr lang="nl-NL" dirty="0"/>
              <a:t>Selecteer alle Fysieke Objecten EN hun onderdelen</a:t>
            </a:r>
          </a:p>
          <a:p>
            <a:pPr marL="342900" indent="-342900">
              <a:buFont typeface="Arial" panose="020B0604020202020204" pitchFamily="34" charset="0"/>
              <a:buChar char="•"/>
            </a:pPr>
            <a:endParaRPr lang="nl-NL" dirty="0"/>
          </a:p>
          <a:p>
            <a:pPr marL="342900" indent="-342900">
              <a:buFont typeface="Arial" panose="020B0604020202020204" pitchFamily="34" charset="0"/>
              <a:buChar char="•"/>
            </a:pPr>
            <a:r>
              <a:rPr lang="nl-NL" dirty="0"/>
              <a:t>Laat alles zien wat er over jou bekend is</a:t>
            </a:r>
          </a:p>
          <a:p>
            <a:pPr marL="342900" indent="-342900">
              <a:buFont typeface="Arial" panose="020B0604020202020204" pitchFamily="34" charset="0"/>
              <a:buChar char="•"/>
            </a:pPr>
            <a:endParaRPr lang="nl-NL" dirty="0"/>
          </a:p>
          <a:p>
            <a:pPr marL="342900" indent="-342900">
              <a:buFont typeface="Arial" panose="020B0604020202020204" pitchFamily="34" charset="0"/>
              <a:buChar char="•"/>
            </a:pPr>
            <a:r>
              <a:rPr lang="nl-NL" dirty="0"/>
              <a:t>Selecteer </a:t>
            </a:r>
            <a:r>
              <a:rPr lang="nl-NL"/>
              <a:t>iedereen die </a:t>
            </a:r>
            <a:r>
              <a:rPr lang="nl-NL" dirty="0"/>
              <a:t>een auto heeft</a:t>
            </a:r>
            <a:endParaRPr lang="en-US" dirty="0"/>
          </a:p>
        </p:txBody>
      </p:sp>
    </p:spTree>
    <p:extLst>
      <p:ext uri="{BB962C8B-B14F-4D97-AF65-F5344CB8AC3E}">
        <p14:creationId xmlns:p14="http://schemas.microsoft.com/office/powerpoint/2010/main" val="2628818924"/>
      </p:ext>
    </p:extLst>
  </p:cSld>
  <p:clrMapOvr>
    <a:masterClrMapping/>
  </p:clrMapOvr>
  <p:transition spd="slow">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D47095D-4214-37FD-AEA3-6B0B0C115933}"/>
              </a:ext>
            </a:extLst>
          </p:cNvPr>
          <p:cNvSpPr>
            <a:spLocks noGrp="1"/>
          </p:cNvSpPr>
          <p:nvPr>
            <p:ph type="ftr" sz="quarter" idx="10"/>
          </p:nvPr>
        </p:nvSpPr>
        <p:spPr/>
        <p:txBody>
          <a:bodyPr/>
          <a:lstStyle/>
          <a:p>
            <a:r>
              <a:rPr lang="en-GB" dirty="0" err="1"/>
              <a:t>Oefeningen</a:t>
            </a:r>
            <a:endParaRPr lang="en-GB" dirty="0"/>
          </a:p>
        </p:txBody>
      </p:sp>
      <p:sp>
        <p:nvSpPr>
          <p:cNvPr id="4" name="Slide Number Placeholder 3">
            <a:extLst>
              <a:ext uri="{FF2B5EF4-FFF2-40B4-BE49-F238E27FC236}">
                <a16:creationId xmlns:a16="http://schemas.microsoft.com/office/drawing/2014/main" id="{6565563D-B353-ED24-038E-DFA1A48D42B1}"/>
              </a:ext>
            </a:extLst>
          </p:cNvPr>
          <p:cNvSpPr>
            <a:spLocks noGrp="1"/>
          </p:cNvSpPr>
          <p:nvPr>
            <p:ph type="sldNum" sz="quarter" idx="11"/>
          </p:nvPr>
        </p:nvSpPr>
        <p:spPr/>
        <p:txBody>
          <a:bodyPr/>
          <a:lstStyle/>
          <a:p>
            <a:fld id="{F33A6336-350C-4645-91C3-F74B6FAA3687}" type="slidenum">
              <a:rPr lang="en-GB" smtClean="0"/>
              <a:pPr/>
              <a:t>68</a:t>
            </a:fld>
            <a:endParaRPr lang="en-GB" dirty="0"/>
          </a:p>
        </p:txBody>
      </p:sp>
      <p:sp>
        <p:nvSpPr>
          <p:cNvPr id="5" name="Text Placeholder 4">
            <a:extLst>
              <a:ext uri="{FF2B5EF4-FFF2-40B4-BE49-F238E27FC236}">
                <a16:creationId xmlns:a16="http://schemas.microsoft.com/office/drawing/2014/main" id="{01796929-B3F2-B011-5ADB-CBE3BC88C0F2}"/>
              </a:ext>
            </a:extLst>
          </p:cNvPr>
          <p:cNvSpPr>
            <a:spLocks noGrp="1"/>
          </p:cNvSpPr>
          <p:nvPr>
            <p:ph type="body" sz="quarter" idx="12"/>
          </p:nvPr>
        </p:nvSpPr>
        <p:spPr/>
        <p:txBody>
          <a:bodyPr/>
          <a:lstStyle/>
          <a:p>
            <a:r>
              <a:rPr lang="nl-NL" dirty="0"/>
              <a:t>Hoeveel Duitstalige boeken bestaan er in de Koninklijke Bibliotheek Nederland die exact 300 pagina’s hebben en waarvan de auteurs naam begint met een ‘</a:t>
            </a:r>
            <a:r>
              <a:rPr lang="nl-NL" err="1"/>
              <a:t>i</a:t>
            </a:r>
            <a:r>
              <a:rPr lang="nl-NL"/>
              <a:t>’?</a:t>
            </a:r>
            <a:endParaRPr lang="en-US" dirty="0"/>
          </a:p>
        </p:txBody>
      </p:sp>
      <p:sp>
        <p:nvSpPr>
          <p:cNvPr id="6" name="Text Placeholder 5">
            <a:extLst>
              <a:ext uri="{FF2B5EF4-FFF2-40B4-BE49-F238E27FC236}">
                <a16:creationId xmlns:a16="http://schemas.microsoft.com/office/drawing/2014/main" id="{FFAC54C8-1FEC-EF50-A0F1-41DE690CC65D}"/>
              </a:ext>
            </a:extLst>
          </p:cNvPr>
          <p:cNvSpPr>
            <a:spLocks noGrp="1"/>
          </p:cNvSpPr>
          <p:nvPr>
            <p:ph type="body" sz="quarter" idx="13"/>
          </p:nvPr>
        </p:nvSpPr>
        <p:spPr/>
        <p:txBody>
          <a:bodyPr/>
          <a:lstStyle/>
          <a:p>
            <a:r>
              <a:rPr lang="en-US" dirty="0">
                <a:hlinkClick r:id="rId2"/>
              </a:rPr>
              <a:t>http://data.bibliotheken.nl/sparql</a:t>
            </a:r>
            <a:r>
              <a:rPr lang="en-US" dirty="0"/>
              <a:t> </a:t>
            </a:r>
          </a:p>
        </p:txBody>
      </p:sp>
      <p:sp>
        <p:nvSpPr>
          <p:cNvPr id="8" name="TextBox 7">
            <a:extLst>
              <a:ext uri="{FF2B5EF4-FFF2-40B4-BE49-F238E27FC236}">
                <a16:creationId xmlns:a16="http://schemas.microsoft.com/office/drawing/2014/main" id="{5314ECC1-BF4B-4407-F8B7-FB3A10A6CAF7}"/>
              </a:ext>
            </a:extLst>
          </p:cNvPr>
          <p:cNvSpPr txBox="1"/>
          <p:nvPr/>
        </p:nvSpPr>
        <p:spPr>
          <a:xfrm>
            <a:off x="12614764" y="3059668"/>
            <a:ext cx="6096000" cy="369332"/>
          </a:xfrm>
          <a:prstGeom prst="rect">
            <a:avLst/>
          </a:prstGeom>
          <a:solidFill>
            <a:schemeClr val="accent2"/>
          </a:solidFill>
        </p:spPr>
        <p:txBody>
          <a:bodyPr wrap="square">
            <a:spAutoFit/>
          </a:bodyPr>
          <a:lstStyle/>
          <a:p>
            <a:r>
              <a:rPr lang="en-US" dirty="0">
                <a:hlinkClick r:id="rId3"/>
              </a:rPr>
              <a:t>https://api.triplydb.com/s/zFHLXJvwe</a:t>
            </a:r>
            <a:r>
              <a:rPr lang="en-US" dirty="0"/>
              <a:t> </a:t>
            </a:r>
          </a:p>
        </p:txBody>
      </p:sp>
      <p:sp>
        <p:nvSpPr>
          <p:cNvPr id="7" name="Title 1">
            <a:extLst>
              <a:ext uri="{FF2B5EF4-FFF2-40B4-BE49-F238E27FC236}">
                <a16:creationId xmlns:a16="http://schemas.microsoft.com/office/drawing/2014/main" id="{90E3B881-701D-CCC3-BB58-43692F1FAEC5}"/>
              </a:ext>
            </a:extLst>
          </p:cNvPr>
          <p:cNvSpPr txBox="1">
            <a:spLocks/>
          </p:cNvSpPr>
          <p:nvPr/>
        </p:nvSpPr>
        <p:spPr>
          <a:xfrm>
            <a:off x="874713" y="1124125"/>
            <a:ext cx="10861675" cy="67962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500" b="1" kern="1200">
                <a:solidFill>
                  <a:schemeClr val="tx1"/>
                </a:solidFill>
                <a:latin typeface="+mn-lt"/>
                <a:ea typeface="+mj-ea"/>
                <a:cs typeface="+mj-cs"/>
              </a:defRPr>
            </a:lvl1pPr>
          </a:lstStyle>
          <a:p>
            <a:r>
              <a:rPr lang="nl-NL" dirty="0">
                <a:effectLst>
                  <a:outerShdw blurRad="38100" dist="38100" dir="2700000" algn="tl">
                    <a:srgbClr val="000000">
                      <a:alpha val="43137"/>
                    </a:srgbClr>
                  </a:outerShdw>
                </a:effectLst>
              </a:rPr>
              <a:t>Eindbaas Oefening: SPARQL</a:t>
            </a:r>
            <a:endParaRPr lang="en-US" dirty="0"/>
          </a:p>
        </p:txBody>
      </p:sp>
      <p:pic>
        <p:nvPicPr>
          <p:cNvPr id="10" name="Picture 9" descr="A logo of a person with a globe&#10;&#10;Description automatically generated">
            <a:extLst>
              <a:ext uri="{FF2B5EF4-FFF2-40B4-BE49-F238E27FC236}">
                <a16:creationId xmlns:a16="http://schemas.microsoft.com/office/drawing/2014/main" id="{5E63E0CD-838F-7AD7-BE58-708F2CCE5B21}"/>
              </a:ext>
            </a:extLst>
          </p:cNvPr>
          <p:cNvPicPr>
            <a:picLocks noChangeAspect="1"/>
          </p:cNvPicPr>
          <p:nvPr/>
        </p:nvPicPr>
        <p:blipFill>
          <a:blip r:embed="rId4"/>
          <a:stretch>
            <a:fillRect/>
          </a:stretch>
        </p:blipFill>
        <p:spPr>
          <a:xfrm>
            <a:off x="8706643" y="4181475"/>
            <a:ext cx="2466975" cy="1847850"/>
          </a:xfrm>
          <a:prstGeom prst="rect">
            <a:avLst/>
          </a:prstGeom>
        </p:spPr>
      </p:pic>
    </p:spTree>
    <p:extLst>
      <p:ext uri="{BB962C8B-B14F-4D97-AF65-F5344CB8AC3E}">
        <p14:creationId xmlns:p14="http://schemas.microsoft.com/office/powerpoint/2010/main" val="2739112723"/>
      </p:ext>
    </p:extLst>
  </p:cSld>
  <p:clrMapOvr>
    <a:masterClrMapping/>
  </p:clrMapOvr>
  <p:transition spd="slow">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06806CD-D8B7-8E3A-132D-864D30AF7EEE}"/>
              </a:ext>
            </a:extLst>
          </p:cNvPr>
          <p:cNvSpPr>
            <a:spLocks noGrp="1"/>
          </p:cNvSpPr>
          <p:nvPr>
            <p:ph type="ftr" sz="quarter" idx="10"/>
          </p:nvPr>
        </p:nvSpPr>
        <p:spPr/>
        <p:txBody>
          <a:bodyPr/>
          <a:lstStyle/>
          <a:p>
            <a:r>
              <a:rPr lang="en-GB" dirty="0" err="1"/>
              <a:t>Oefeningen</a:t>
            </a:r>
            <a:endParaRPr lang="en-GB" dirty="0"/>
          </a:p>
        </p:txBody>
      </p:sp>
      <p:sp>
        <p:nvSpPr>
          <p:cNvPr id="4" name="Slide Number Placeholder 3">
            <a:extLst>
              <a:ext uri="{FF2B5EF4-FFF2-40B4-BE49-F238E27FC236}">
                <a16:creationId xmlns:a16="http://schemas.microsoft.com/office/drawing/2014/main" id="{B3AB9F61-0CE3-1FE6-C275-E3F09F2682AF}"/>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3A6336-350C-4645-91C3-F74B6FAA3687}" type="slidenum">
              <a:rPr kumimoji="0" lang="en-GB" sz="10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69</a:t>
            </a:fld>
            <a:endParaRPr kumimoji="0" lang="en-GB"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7742D31C-3739-6701-CA6F-AB055BC6EA6E}"/>
              </a:ext>
            </a:extLst>
          </p:cNvPr>
          <p:cNvSpPr>
            <a:spLocks noGrp="1"/>
          </p:cNvSpPr>
          <p:nvPr>
            <p:ph type="body" sz="quarter" idx="12"/>
          </p:nvPr>
        </p:nvSpPr>
        <p:spPr>
          <a:xfrm>
            <a:off x="874712" y="1968500"/>
            <a:ext cx="5157494" cy="4425950"/>
          </a:xfrm>
        </p:spPr>
        <p:txBody>
          <a:bodyPr/>
          <a:lstStyle/>
          <a:p>
            <a:r>
              <a:rPr lang="en-US" sz="4000" dirty="0">
                <a:hlinkClick r:id="rId3"/>
              </a:rPr>
              <a:t>https://chatgpt.com/</a:t>
            </a:r>
            <a:r>
              <a:rPr lang="en-US" sz="4000" dirty="0"/>
              <a:t> </a:t>
            </a:r>
            <a:endParaRPr lang="en-US" b="0" dirty="0">
              <a:solidFill>
                <a:schemeClr val="accent2"/>
              </a:solidFill>
            </a:endParaRPr>
          </a:p>
        </p:txBody>
      </p:sp>
      <p:sp>
        <p:nvSpPr>
          <p:cNvPr id="6" name="Text Placeholder 5">
            <a:extLst>
              <a:ext uri="{FF2B5EF4-FFF2-40B4-BE49-F238E27FC236}">
                <a16:creationId xmlns:a16="http://schemas.microsoft.com/office/drawing/2014/main" id="{33F72E88-0497-DF70-56D0-DCDAB0881A07}"/>
              </a:ext>
            </a:extLst>
          </p:cNvPr>
          <p:cNvSpPr>
            <a:spLocks noGrp="1"/>
          </p:cNvSpPr>
          <p:nvPr>
            <p:ph type="body" sz="quarter" idx="13"/>
          </p:nvPr>
        </p:nvSpPr>
        <p:spPr>
          <a:xfrm>
            <a:off x="6159795" y="1960093"/>
            <a:ext cx="5576593" cy="4425950"/>
          </a:xfrm>
        </p:spPr>
        <p:txBody>
          <a:bodyPr/>
          <a:lstStyle/>
          <a:p>
            <a:pPr marL="342900" indent="-342900">
              <a:buFont typeface="Arial" panose="020B0604020202020204" pitchFamily="34" charset="0"/>
              <a:buChar char="•"/>
            </a:pPr>
            <a:r>
              <a:rPr lang="nl-NL" dirty="0" err="1"/>
              <a:t>ChatGPT</a:t>
            </a:r>
            <a:r>
              <a:rPr lang="nl-NL" dirty="0"/>
              <a:t> (of een ander LLM) is behoorlijk goed in SPARQL query’s maken en verbeteren</a:t>
            </a:r>
            <a:endParaRPr lang="nl-NL" dirty="0">
              <a:solidFill>
                <a:schemeClr val="accent2"/>
              </a:solidFill>
            </a:endParaRPr>
          </a:p>
          <a:p>
            <a:pPr marL="342900" indent="-342900">
              <a:buFont typeface="Arial" panose="020B0604020202020204" pitchFamily="34" charset="0"/>
              <a:buChar char="•"/>
            </a:pPr>
            <a:endParaRPr lang="nl-NL" dirty="0">
              <a:solidFill>
                <a:schemeClr val="accent2"/>
              </a:solidFill>
            </a:endParaRPr>
          </a:p>
          <a:p>
            <a:pPr marL="342900" indent="-342900">
              <a:buFont typeface="Arial" panose="020B0604020202020204" pitchFamily="34" charset="0"/>
              <a:buChar char="•"/>
            </a:pPr>
            <a:endParaRPr lang="nl-NL" dirty="0">
              <a:solidFill>
                <a:schemeClr val="accent2"/>
              </a:solidFill>
            </a:endParaRPr>
          </a:p>
          <a:p>
            <a:pPr marL="342900" indent="-342900">
              <a:buFont typeface="Arial" panose="020B0604020202020204" pitchFamily="34" charset="0"/>
              <a:buChar char="•"/>
            </a:pPr>
            <a:endParaRPr lang="nl-NL" dirty="0">
              <a:solidFill>
                <a:schemeClr val="accent2"/>
              </a:solidFill>
            </a:endParaRPr>
          </a:p>
        </p:txBody>
      </p:sp>
      <p:sp>
        <p:nvSpPr>
          <p:cNvPr id="7" name="Title 1">
            <a:extLst>
              <a:ext uri="{FF2B5EF4-FFF2-40B4-BE49-F238E27FC236}">
                <a16:creationId xmlns:a16="http://schemas.microsoft.com/office/drawing/2014/main" id="{C4D67CBF-8D06-EBA6-2A3F-2DB4F5188286}"/>
              </a:ext>
            </a:extLst>
          </p:cNvPr>
          <p:cNvSpPr txBox="1">
            <a:spLocks/>
          </p:cNvSpPr>
          <p:nvPr/>
        </p:nvSpPr>
        <p:spPr>
          <a:xfrm>
            <a:off x="998177" y="1241213"/>
            <a:ext cx="10861675" cy="67962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500" b="1" kern="1200">
                <a:solidFill>
                  <a:schemeClr val="tx1"/>
                </a:solidFill>
                <a:latin typeface="+mn-lt"/>
                <a:ea typeface="+mj-ea"/>
                <a:cs typeface="+mj-cs"/>
              </a:defRPr>
            </a:lvl1pPr>
          </a:lstStyle>
          <a:p>
            <a:endParaRPr lang="en-US" b="0" dirty="0">
              <a:solidFill>
                <a:schemeClr val="accent1"/>
              </a:solidFill>
            </a:endParaRPr>
          </a:p>
        </p:txBody>
      </p:sp>
      <p:sp>
        <p:nvSpPr>
          <p:cNvPr id="9" name="Title 1">
            <a:extLst>
              <a:ext uri="{FF2B5EF4-FFF2-40B4-BE49-F238E27FC236}">
                <a16:creationId xmlns:a16="http://schemas.microsoft.com/office/drawing/2014/main" id="{4F8DF8F3-113C-EC55-46A2-5D3A65F9A5DB}"/>
              </a:ext>
            </a:extLst>
          </p:cNvPr>
          <p:cNvSpPr txBox="1">
            <a:spLocks/>
          </p:cNvSpPr>
          <p:nvPr/>
        </p:nvSpPr>
        <p:spPr>
          <a:xfrm>
            <a:off x="845777" y="1088813"/>
            <a:ext cx="10861675" cy="67962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500" b="1" kern="1200">
                <a:solidFill>
                  <a:schemeClr val="tx1"/>
                </a:solidFill>
                <a:latin typeface="+mn-lt"/>
                <a:ea typeface="+mj-ea"/>
                <a:cs typeface="+mj-cs"/>
              </a:defRPr>
            </a:lvl1pPr>
          </a:lstStyle>
          <a:p>
            <a:r>
              <a:rPr lang="nl-NL" dirty="0">
                <a:effectLst>
                  <a:outerShdw blurRad="38100" dist="38100" dir="2700000" algn="tl">
                    <a:srgbClr val="000000">
                      <a:alpha val="43137"/>
                    </a:srgbClr>
                  </a:outerShdw>
                </a:effectLst>
              </a:rPr>
              <a:t>“Oefening”: Gebruik </a:t>
            </a:r>
            <a:r>
              <a:rPr lang="nl-NL" dirty="0" err="1">
                <a:effectLst>
                  <a:outerShdw blurRad="38100" dist="38100" dir="2700000" algn="tl">
                    <a:srgbClr val="000000">
                      <a:alpha val="43137"/>
                    </a:srgbClr>
                  </a:outerShdw>
                </a:effectLst>
              </a:rPr>
              <a:t>ChatGPT</a:t>
            </a:r>
            <a:r>
              <a:rPr lang="nl-NL" dirty="0">
                <a:effectLst>
                  <a:outerShdw blurRad="38100" dist="38100" dir="2700000" algn="tl">
                    <a:srgbClr val="000000">
                      <a:alpha val="43137"/>
                    </a:srgbClr>
                  </a:outerShdw>
                </a:effectLst>
              </a:rPr>
              <a:t> voor je SPARQL</a:t>
            </a:r>
            <a:endParaRPr lang="en-US" dirty="0"/>
          </a:p>
        </p:txBody>
      </p:sp>
      <p:sp>
        <p:nvSpPr>
          <p:cNvPr id="11" name="TextBox 10">
            <a:extLst>
              <a:ext uri="{FF2B5EF4-FFF2-40B4-BE49-F238E27FC236}">
                <a16:creationId xmlns:a16="http://schemas.microsoft.com/office/drawing/2014/main" id="{99F5EC34-44F6-34DD-DA95-38462F7BA766}"/>
              </a:ext>
            </a:extLst>
          </p:cNvPr>
          <p:cNvSpPr txBox="1"/>
          <p:nvPr/>
        </p:nvSpPr>
        <p:spPr>
          <a:xfrm>
            <a:off x="4843549" y="3429000"/>
            <a:ext cx="7348451" cy="2800767"/>
          </a:xfrm>
          <a:prstGeom prst="rect">
            <a:avLst/>
          </a:prstGeom>
          <a:noFill/>
        </p:spPr>
        <p:txBody>
          <a:bodyPr wrap="square" rtlCol="0">
            <a:spAutoFit/>
          </a:bodyPr>
          <a:lstStyle/>
          <a:p>
            <a:r>
              <a:rPr lang="en-US" sz="1600" dirty="0">
                <a:latin typeface="Consolas" panose="020B0609020204030204" pitchFamily="49" charset="0"/>
              </a:rPr>
              <a:t>I want to count how many </a:t>
            </a:r>
            <a:r>
              <a:rPr lang="en-US" sz="1600" dirty="0" err="1">
                <a:latin typeface="Consolas" panose="020B0609020204030204" pitchFamily="49" charset="0"/>
              </a:rPr>
              <a:t>schema:Person</a:t>
            </a:r>
            <a:r>
              <a:rPr lang="en-US" sz="1600" dirty="0">
                <a:latin typeface="Consolas" panose="020B0609020204030204" pitchFamily="49" charset="0"/>
              </a:rPr>
              <a:t> there are in this query: </a:t>
            </a:r>
            <a:br>
              <a:rPr lang="en-US" sz="1600" dirty="0">
                <a:latin typeface="Consolas" panose="020B0609020204030204" pitchFamily="49" charset="0"/>
              </a:rPr>
            </a:br>
            <a:br>
              <a:rPr lang="en-US" sz="1600" dirty="0">
                <a:latin typeface="Consolas" panose="020B0609020204030204" pitchFamily="49" charset="0"/>
              </a:rPr>
            </a:br>
            <a:r>
              <a:rPr lang="en-US" sz="1600" dirty="0">
                <a:latin typeface="Consolas" panose="020B0609020204030204" pitchFamily="49" charset="0"/>
              </a:rPr>
              <a:t>PREFIX schema: &lt;http://schema.org/&gt; </a:t>
            </a:r>
            <a:br>
              <a:rPr lang="en-US" sz="1600" dirty="0">
                <a:latin typeface="Consolas" panose="020B0609020204030204" pitchFamily="49" charset="0"/>
              </a:rPr>
            </a:br>
            <a:r>
              <a:rPr lang="en-US" sz="1600" dirty="0">
                <a:latin typeface="Consolas" panose="020B0609020204030204" pitchFamily="49" charset="0"/>
              </a:rPr>
              <a:t>PREFIX </a:t>
            </a:r>
            <a:r>
              <a:rPr lang="en-US" sz="1600" dirty="0" err="1">
                <a:latin typeface="Consolas" panose="020B0609020204030204" pitchFamily="49" charset="0"/>
              </a:rPr>
              <a:t>rdf</a:t>
            </a:r>
            <a:r>
              <a:rPr lang="en-US" sz="1600" dirty="0">
                <a:latin typeface="Consolas" panose="020B0609020204030204" pitchFamily="49" charset="0"/>
              </a:rPr>
              <a:t>: &lt;http://www.w3.org/1999/02/22-rdf-syntax-ns#&gt; </a:t>
            </a:r>
            <a:br>
              <a:rPr lang="en-US" sz="1600" dirty="0">
                <a:latin typeface="Consolas" panose="020B0609020204030204" pitchFamily="49" charset="0"/>
              </a:rPr>
            </a:br>
            <a:r>
              <a:rPr lang="en-US" sz="1600" dirty="0">
                <a:latin typeface="Consolas" panose="020B0609020204030204" pitchFamily="49" charset="0"/>
              </a:rPr>
              <a:t>PREFIX </a:t>
            </a:r>
            <a:r>
              <a:rPr lang="en-US" sz="1600" dirty="0" err="1">
                <a:latin typeface="Consolas" panose="020B0609020204030204" pitchFamily="49" charset="0"/>
              </a:rPr>
              <a:t>rdfs</a:t>
            </a:r>
            <a:r>
              <a:rPr lang="en-US" sz="1600" dirty="0">
                <a:latin typeface="Consolas" panose="020B0609020204030204" pitchFamily="49" charset="0"/>
              </a:rPr>
              <a:t>: &lt;http://www.w3.org/2000/01/rdf-schema#&gt;</a:t>
            </a:r>
            <a:br>
              <a:rPr lang="en-US" sz="1600" dirty="0">
                <a:latin typeface="Consolas" panose="020B0609020204030204" pitchFamily="49" charset="0"/>
              </a:rPr>
            </a:br>
            <a:br>
              <a:rPr lang="en-US" sz="1600" dirty="0">
                <a:latin typeface="Consolas" panose="020B0609020204030204" pitchFamily="49" charset="0"/>
              </a:rPr>
            </a:br>
            <a:r>
              <a:rPr lang="en-US" sz="1600" dirty="0">
                <a:latin typeface="Consolas" panose="020B0609020204030204" pitchFamily="49" charset="0"/>
              </a:rPr>
              <a:t>SELECT * </a:t>
            </a:r>
            <a:br>
              <a:rPr lang="en-US" sz="1600" dirty="0">
                <a:latin typeface="Consolas" panose="020B0609020204030204" pitchFamily="49" charset="0"/>
              </a:rPr>
            </a:br>
            <a:r>
              <a:rPr lang="en-US" sz="1600" dirty="0">
                <a:latin typeface="Consolas" panose="020B0609020204030204" pitchFamily="49" charset="0"/>
              </a:rPr>
              <a:t>WHERE { </a:t>
            </a:r>
            <a:br>
              <a:rPr lang="en-US" sz="1600" dirty="0">
                <a:latin typeface="Consolas" panose="020B0609020204030204" pitchFamily="49" charset="0"/>
              </a:rPr>
            </a:br>
            <a:r>
              <a:rPr lang="en-US" sz="1600" dirty="0">
                <a:latin typeface="Consolas" panose="020B0609020204030204" pitchFamily="49" charset="0"/>
              </a:rPr>
              <a:t>	?sub ?pred </a:t>
            </a:r>
            <a:r>
              <a:rPr lang="en-US" sz="1600" dirty="0" err="1">
                <a:latin typeface="Consolas" panose="020B0609020204030204" pitchFamily="49" charset="0"/>
              </a:rPr>
              <a:t>schema:Person</a:t>
            </a:r>
            <a:r>
              <a:rPr lang="en-US" sz="1600" dirty="0">
                <a:latin typeface="Consolas" panose="020B0609020204030204" pitchFamily="49" charset="0"/>
              </a:rPr>
              <a:t> . </a:t>
            </a:r>
          </a:p>
          <a:p>
            <a:r>
              <a:rPr lang="en-US" sz="1600" dirty="0">
                <a:latin typeface="Consolas" panose="020B0609020204030204" pitchFamily="49" charset="0"/>
              </a:rPr>
              <a:t>} </a:t>
            </a:r>
            <a:br>
              <a:rPr lang="en-US" sz="1600" dirty="0">
                <a:latin typeface="Consolas" panose="020B0609020204030204" pitchFamily="49" charset="0"/>
              </a:rPr>
            </a:br>
            <a:r>
              <a:rPr lang="en-US" sz="1600" dirty="0">
                <a:latin typeface="Consolas" panose="020B0609020204030204" pitchFamily="49" charset="0"/>
              </a:rPr>
              <a:t>LIMIT 10</a:t>
            </a:r>
          </a:p>
        </p:txBody>
      </p:sp>
    </p:spTree>
    <p:extLst>
      <p:ext uri="{BB962C8B-B14F-4D97-AF65-F5344CB8AC3E}">
        <p14:creationId xmlns:p14="http://schemas.microsoft.com/office/powerpoint/2010/main" val="2595044147"/>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afbeelding 6">
            <a:extLst>
              <a:ext uri="{FF2B5EF4-FFF2-40B4-BE49-F238E27FC236}">
                <a16:creationId xmlns:a16="http://schemas.microsoft.com/office/drawing/2014/main" id="{19D0973F-894B-B41B-0709-071D4CA17A9E}"/>
              </a:ext>
            </a:extLst>
          </p:cNvPr>
          <p:cNvPicPr>
            <a:picLocks noGrp="1" noChangeAspect="1"/>
          </p:cNvPicPr>
          <p:nvPr>
            <p:ph type="pic" sz="quarter" idx="12"/>
          </p:nvPr>
        </p:nvPicPr>
        <p:blipFill>
          <a:blip r:embed="rId2">
            <a:duotone>
              <a:schemeClr val="accent1">
                <a:shade val="45000"/>
                <a:satMod val="135000"/>
              </a:schemeClr>
              <a:prstClr val="white"/>
            </a:duotone>
            <a:alphaModFix amt="35000"/>
          </a:blip>
          <a:srcRect l="4171" r="4171"/>
          <a:stretch/>
        </p:blipFill>
        <p:spPr/>
      </p:pic>
      <p:sp>
        <p:nvSpPr>
          <p:cNvPr id="3" name="Titel 2">
            <a:extLst>
              <a:ext uri="{FF2B5EF4-FFF2-40B4-BE49-F238E27FC236}">
                <a16:creationId xmlns:a16="http://schemas.microsoft.com/office/drawing/2014/main" id="{7DBAF6CA-1B60-9CE6-5C2E-18D1B98A1E07}"/>
              </a:ext>
            </a:extLst>
          </p:cNvPr>
          <p:cNvSpPr>
            <a:spLocks noGrp="1"/>
          </p:cNvSpPr>
          <p:nvPr>
            <p:ph type="title"/>
          </p:nvPr>
        </p:nvSpPr>
        <p:spPr/>
        <p:txBody>
          <a:bodyPr/>
          <a:lstStyle/>
          <a:p>
            <a:r>
              <a:rPr lang="en-GB" dirty="0"/>
              <a:t>LinkedData: wat is het</a:t>
            </a:r>
          </a:p>
        </p:txBody>
      </p:sp>
      <p:sp>
        <p:nvSpPr>
          <p:cNvPr id="4" name="Tijdelijke aanduiding voor voettekst 3">
            <a:extLst>
              <a:ext uri="{FF2B5EF4-FFF2-40B4-BE49-F238E27FC236}">
                <a16:creationId xmlns:a16="http://schemas.microsoft.com/office/drawing/2014/main" id="{7CFBB237-DDC7-1FC2-CBC4-2413119CF82F}"/>
              </a:ext>
            </a:extLst>
          </p:cNvPr>
          <p:cNvSpPr>
            <a:spLocks noGrp="1"/>
          </p:cNvSpPr>
          <p:nvPr>
            <p:ph type="ftr" sz="quarter" idx="10"/>
          </p:nvPr>
        </p:nvSpPr>
        <p:spPr/>
        <p:txBody>
          <a:bodyPr/>
          <a:lstStyle/>
          <a:p>
            <a:r>
              <a:rPr lang="en-GB" dirty="0"/>
              <a:t>Wat is het</a:t>
            </a:r>
          </a:p>
        </p:txBody>
      </p:sp>
      <p:sp>
        <p:nvSpPr>
          <p:cNvPr id="5" name="Tijdelijke aanduiding voor dianummer 4">
            <a:extLst>
              <a:ext uri="{FF2B5EF4-FFF2-40B4-BE49-F238E27FC236}">
                <a16:creationId xmlns:a16="http://schemas.microsoft.com/office/drawing/2014/main" id="{4FEAB5F9-BCC7-F917-6512-21A38C50478D}"/>
              </a:ext>
            </a:extLst>
          </p:cNvPr>
          <p:cNvSpPr>
            <a:spLocks noGrp="1"/>
          </p:cNvSpPr>
          <p:nvPr>
            <p:ph type="sldNum" sz="quarter" idx="11"/>
          </p:nvPr>
        </p:nvSpPr>
        <p:spPr/>
        <p:txBody>
          <a:bodyPr/>
          <a:lstStyle/>
          <a:p>
            <a:fld id="{F33A6336-350C-4645-91C3-F74B6FAA3687}" type="slidenum">
              <a:rPr lang="en-GB" smtClean="0"/>
              <a:pPr/>
              <a:t>7</a:t>
            </a:fld>
            <a:endParaRPr lang="en-GB" dirty="0"/>
          </a:p>
        </p:txBody>
      </p:sp>
      <p:sp>
        <p:nvSpPr>
          <p:cNvPr id="6" name="Tijdelijke aanduiding voor tekst 6">
            <a:extLst>
              <a:ext uri="{FF2B5EF4-FFF2-40B4-BE49-F238E27FC236}">
                <a16:creationId xmlns:a16="http://schemas.microsoft.com/office/drawing/2014/main" id="{8CE54F12-FBC1-DD40-E81D-3E652512330F}"/>
              </a:ext>
            </a:extLst>
          </p:cNvPr>
          <p:cNvSpPr txBox="1">
            <a:spLocks/>
          </p:cNvSpPr>
          <p:nvPr/>
        </p:nvSpPr>
        <p:spPr>
          <a:xfrm>
            <a:off x="874713" y="1962150"/>
            <a:ext cx="10905807" cy="60325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sz="24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1800" b="0" kern="1200">
                <a:solidFill>
                  <a:schemeClr val="tx1"/>
                </a:solidFill>
                <a:latin typeface="+mn-lt"/>
                <a:ea typeface="+mn-ea"/>
                <a:cs typeface="+mn-cs"/>
              </a:defRPr>
            </a:lvl2pPr>
            <a:lvl3pPr marL="0" indent="0" algn="l" defTabSz="914400" rtl="0" eaLnBrk="1" latinLnBrk="0" hangingPunct="1">
              <a:lnSpc>
                <a:spcPct val="100000"/>
              </a:lnSpc>
              <a:spcBef>
                <a:spcPts val="1400"/>
              </a:spcBef>
              <a:spcAft>
                <a:spcPts val="0"/>
              </a:spcAft>
              <a:buFont typeface="Arial" panose="020B0604020202020204" pitchFamily="34" charset="0"/>
              <a:buNone/>
              <a:defRPr sz="1600" b="0" kern="1200">
                <a:solidFill>
                  <a:schemeClr val="tx1"/>
                </a:solidFill>
                <a:latin typeface="+mn-lt"/>
                <a:ea typeface="+mn-ea"/>
                <a:cs typeface="+mn-cs"/>
              </a:defRPr>
            </a:lvl3pPr>
            <a:lvl4pPr marL="144000" indent="-144000" algn="l" defTabSz="914400" rtl="0" eaLnBrk="1" latinLnBrk="0" hangingPunct="1">
              <a:lnSpc>
                <a:spcPct val="100000"/>
              </a:lnSpc>
              <a:spcBef>
                <a:spcPts val="800"/>
              </a:spcBef>
              <a:spcAft>
                <a:spcPts val="0"/>
              </a:spcAft>
              <a:buFont typeface="Arial" panose="020B0604020202020204" pitchFamily="34" charset="0"/>
              <a:buChar char="•"/>
              <a:defRPr sz="1600" b="0" kern="1200">
                <a:solidFill>
                  <a:schemeClr val="tx1"/>
                </a:solidFill>
                <a:latin typeface="+mn-lt"/>
                <a:ea typeface="+mn-ea"/>
                <a:cs typeface="+mn-cs"/>
              </a:defRPr>
            </a:lvl4pPr>
            <a:lvl5pPr marL="288000" indent="-144000" algn="l" defTabSz="914400" rtl="0" eaLnBrk="1" latinLnBrk="0" hangingPunct="1">
              <a:lnSpc>
                <a:spcPct val="100000"/>
              </a:lnSpc>
              <a:spcBef>
                <a:spcPts val="0"/>
              </a:spcBef>
              <a:spcAft>
                <a:spcPts val="0"/>
              </a:spcAft>
              <a:buFont typeface="Systeemlettertype regulier"/>
              <a:buChar char="-"/>
              <a:tabLst/>
              <a:defRPr sz="16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Van document-</a:t>
            </a:r>
            <a:r>
              <a:rPr lang="en-GB" dirty="0" err="1"/>
              <a:t>gebaseerd</a:t>
            </a:r>
            <a:r>
              <a:rPr lang="en-GB" dirty="0"/>
              <a:t> Web, </a:t>
            </a:r>
            <a:r>
              <a:rPr lang="en-GB" dirty="0" err="1"/>
              <a:t>naar</a:t>
            </a:r>
            <a:r>
              <a:rPr lang="en-GB" dirty="0"/>
              <a:t> </a:t>
            </a:r>
            <a:r>
              <a:rPr lang="en-GB" dirty="0" err="1"/>
              <a:t>een</a:t>
            </a:r>
            <a:r>
              <a:rPr lang="en-GB" dirty="0"/>
              <a:t> Web van </a:t>
            </a:r>
            <a:r>
              <a:rPr lang="en-GB" dirty="0" err="1"/>
              <a:t>onderling</a:t>
            </a:r>
            <a:r>
              <a:rPr lang="en-GB" dirty="0"/>
              <a:t> </a:t>
            </a:r>
            <a:r>
              <a:rPr lang="en-GB" dirty="0" err="1"/>
              <a:t>verbonden</a:t>
            </a:r>
            <a:r>
              <a:rPr lang="en-GB" dirty="0"/>
              <a:t> data</a:t>
            </a:r>
          </a:p>
        </p:txBody>
      </p:sp>
      <p:pic>
        <p:nvPicPr>
          <p:cNvPr id="2" name="Picture 1">
            <a:extLst>
              <a:ext uri="{FF2B5EF4-FFF2-40B4-BE49-F238E27FC236}">
                <a16:creationId xmlns:a16="http://schemas.microsoft.com/office/drawing/2014/main" id="{D3FE6A13-6FB7-7CDC-6E12-D70F359E7A87}"/>
              </a:ext>
            </a:extLst>
          </p:cNvPr>
          <p:cNvPicPr>
            <a:picLocks noChangeAspect="1"/>
          </p:cNvPicPr>
          <p:nvPr/>
        </p:nvPicPr>
        <p:blipFill>
          <a:blip r:embed="rId3"/>
          <a:stretch>
            <a:fillRect/>
          </a:stretch>
        </p:blipFill>
        <p:spPr>
          <a:xfrm>
            <a:off x="2977625" y="3878962"/>
            <a:ext cx="6236749" cy="2462997"/>
          </a:xfrm>
          <a:prstGeom prst="rect">
            <a:avLst/>
          </a:prstGeom>
        </p:spPr>
      </p:pic>
    </p:spTree>
    <p:extLst>
      <p:ext uri="{BB962C8B-B14F-4D97-AF65-F5344CB8AC3E}">
        <p14:creationId xmlns:p14="http://schemas.microsoft.com/office/powerpoint/2010/main" val="7173937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A35F9C6D-F3EB-D334-BA2B-3EFB99D6A1A2}"/>
              </a:ext>
            </a:extLst>
          </p:cNvPr>
          <p:cNvSpPr>
            <a:spLocks noGrp="1"/>
          </p:cNvSpPr>
          <p:nvPr>
            <p:ph type="ftr" sz="quarter" idx="10"/>
          </p:nvPr>
        </p:nvSpPr>
        <p:spPr/>
        <p:txBody>
          <a:bodyPr/>
          <a:lstStyle/>
          <a:p>
            <a:r>
              <a:rPr lang="en-GB" dirty="0"/>
              <a:t>Model training</a:t>
            </a:r>
          </a:p>
        </p:txBody>
      </p:sp>
      <p:sp>
        <p:nvSpPr>
          <p:cNvPr id="3" name="Tijdelijke aanduiding voor dianummer 2">
            <a:extLst>
              <a:ext uri="{FF2B5EF4-FFF2-40B4-BE49-F238E27FC236}">
                <a16:creationId xmlns:a16="http://schemas.microsoft.com/office/drawing/2014/main" id="{C2121D97-20FB-5152-AFC7-4860F1BB1BAD}"/>
              </a:ext>
            </a:extLst>
          </p:cNvPr>
          <p:cNvSpPr>
            <a:spLocks noGrp="1"/>
          </p:cNvSpPr>
          <p:nvPr>
            <p:ph type="sldNum" sz="quarter" idx="11"/>
          </p:nvPr>
        </p:nvSpPr>
        <p:spPr/>
        <p:txBody>
          <a:bodyPr/>
          <a:lstStyle/>
          <a:p>
            <a:fld id="{F33A6336-350C-4645-91C3-F74B6FAA3687}" type="slidenum">
              <a:rPr lang="en-GB" smtClean="0"/>
              <a:pPr/>
              <a:t>70</a:t>
            </a:fld>
            <a:endParaRPr lang="en-GB" dirty="0"/>
          </a:p>
        </p:txBody>
      </p:sp>
      <p:sp>
        <p:nvSpPr>
          <p:cNvPr id="4" name="Titel 3">
            <a:extLst>
              <a:ext uri="{FF2B5EF4-FFF2-40B4-BE49-F238E27FC236}">
                <a16:creationId xmlns:a16="http://schemas.microsoft.com/office/drawing/2014/main" id="{FE76B019-21EB-9769-C891-1384E9E2890E}"/>
              </a:ext>
            </a:extLst>
          </p:cNvPr>
          <p:cNvSpPr>
            <a:spLocks noGrp="1"/>
          </p:cNvSpPr>
          <p:nvPr>
            <p:ph type="title"/>
          </p:nvPr>
        </p:nvSpPr>
        <p:spPr/>
        <p:txBody>
          <a:bodyPr/>
          <a:lstStyle/>
          <a:p>
            <a:r>
              <a:rPr lang="nl-NL" dirty="0"/>
              <a:t>Model van de training</a:t>
            </a:r>
          </a:p>
        </p:txBody>
      </p:sp>
      <p:sp>
        <p:nvSpPr>
          <p:cNvPr id="6" name="Rectangle: Rounded Corners 5">
            <a:extLst>
              <a:ext uri="{FF2B5EF4-FFF2-40B4-BE49-F238E27FC236}">
                <a16:creationId xmlns:a16="http://schemas.microsoft.com/office/drawing/2014/main" id="{439CE157-1306-0D3C-8220-4C6CC7458FF0}"/>
              </a:ext>
            </a:extLst>
          </p:cNvPr>
          <p:cNvSpPr/>
          <p:nvPr/>
        </p:nvSpPr>
        <p:spPr>
          <a:xfrm>
            <a:off x="845777" y="3135601"/>
            <a:ext cx="1407160" cy="619760"/>
          </a:xfrm>
          <a:prstGeom prst="roundRect">
            <a:avLst/>
          </a:prstGeom>
          <a:solidFill>
            <a:srgbClr val="000000">
              <a:hueOff val="0"/>
              <a:satOff val="0"/>
              <a:lumOff val="0"/>
              <a:alphaOff val="0"/>
            </a:srgbClr>
          </a:solidFill>
          <a:ln w="12700" cap="flat" cmpd="sng" algn="ctr">
            <a:solidFill>
              <a:srgbClr val="FFE103">
                <a:hueOff val="0"/>
                <a:satOff val="0"/>
                <a:lumOff val="0"/>
                <a:alphaOff val="0"/>
              </a:srgbClr>
            </a:solidFill>
            <a:prstDash val="solid"/>
            <a:miter lim="800000"/>
          </a:ln>
          <a:effectLst/>
        </p:spPr>
        <p:txBody>
          <a:bodyPr spcFirstLastPara="0" vert="horz" wrap="square" lIns="57150" tIns="57150" rIns="57150" bIns="57150" numCol="1" spcCol="1270" anchor="ctr" anchorCtr="0">
            <a:noAutofit/>
          </a:bodyPr>
          <a:lstStyle/>
          <a:p>
            <a:pPr algn="ctr"/>
            <a:r>
              <a:rPr lang="nl-NL" sz="1400" dirty="0">
                <a:solidFill>
                  <a:schemeClr val="bg1"/>
                </a:solidFill>
              </a:rPr>
              <a:t>Web van data</a:t>
            </a:r>
            <a:endParaRPr lang="en-US" sz="1400" dirty="0">
              <a:solidFill>
                <a:schemeClr val="bg1"/>
              </a:solidFill>
            </a:endParaRPr>
          </a:p>
        </p:txBody>
      </p:sp>
      <p:sp>
        <p:nvSpPr>
          <p:cNvPr id="16" name="Rectangle: Rounded Corners 15">
            <a:extLst>
              <a:ext uri="{FF2B5EF4-FFF2-40B4-BE49-F238E27FC236}">
                <a16:creationId xmlns:a16="http://schemas.microsoft.com/office/drawing/2014/main" id="{AAF9860C-846D-F9DF-6DBA-1868454741EC}"/>
              </a:ext>
            </a:extLst>
          </p:cNvPr>
          <p:cNvSpPr/>
          <p:nvPr/>
        </p:nvSpPr>
        <p:spPr>
          <a:xfrm>
            <a:off x="3256280" y="3755361"/>
            <a:ext cx="1407160" cy="619760"/>
          </a:xfrm>
          <a:prstGeom prst="roundRect">
            <a:avLst/>
          </a:prstGeom>
          <a:solidFill>
            <a:srgbClr val="000000">
              <a:hueOff val="0"/>
              <a:satOff val="0"/>
              <a:lumOff val="0"/>
              <a:alphaOff val="0"/>
            </a:srgbClr>
          </a:solidFill>
          <a:ln w="12700" cap="flat" cmpd="sng" algn="ctr">
            <a:solidFill>
              <a:srgbClr val="FFE103">
                <a:hueOff val="0"/>
                <a:satOff val="0"/>
                <a:lumOff val="0"/>
                <a:alphaOff val="0"/>
              </a:srgbClr>
            </a:solidFill>
            <a:prstDash val="solid"/>
            <a:miter lim="800000"/>
          </a:ln>
          <a:effectLst/>
        </p:spPr>
        <p:txBody>
          <a:bodyPr spcFirstLastPara="0" vert="horz" wrap="square" lIns="57150" tIns="57150" rIns="57150" bIns="57150" numCol="1" spcCol="1270" anchor="ctr" anchorCtr="0">
            <a:noAutofit/>
          </a:bodyPr>
          <a:lstStyle/>
          <a:p>
            <a:pPr algn="ctr"/>
            <a:r>
              <a:rPr lang="nl-NL" sz="1400" dirty="0">
                <a:solidFill>
                  <a:schemeClr val="bg1"/>
                </a:solidFill>
              </a:rPr>
              <a:t>LinkedData</a:t>
            </a:r>
            <a:endParaRPr lang="en-US" sz="1400" dirty="0">
              <a:solidFill>
                <a:schemeClr val="bg1"/>
              </a:solidFill>
            </a:endParaRPr>
          </a:p>
        </p:txBody>
      </p:sp>
      <p:sp>
        <p:nvSpPr>
          <p:cNvPr id="17" name="Rectangle: Rounded Corners 16">
            <a:extLst>
              <a:ext uri="{FF2B5EF4-FFF2-40B4-BE49-F238E27FC236}">
                <a16:creationId xmlns:a16="http://schemas.microsoft.com/office/drawing/2014/main" id="{EBC4DCE8-1951-BDAB-23C5-EC0C88C0AE6C}"/>
              </a:ext>
            </a:extLst>
          </p:cNvPr>
          <p:cNvSpPr/>
          <p:nvPr/>
        </p:nvSpPr>
        <p:spPr>
          <a:xfrm>
            <a:off x="5666783" y="5223481"/>
            <a:ext cx="1407160" cy="619760"/>
          </a:xfrm>
          <a:prstGeom prst="roundRect">
            <a:avLst/>
          </a:prstGeom>
          <a:solidFill>
            <a:srgbClr val="000000">
              <a:hueOff val="0"/>
              <a:satOff val="0"/>
              <a:lumOff val="0"/>
              <a:alphaOff val="0"/>
            </a:srgbClr>
          </a:solidFill>
          <a:ln w="12700" cap="flat" cmpd="sng" algn="ctr">
            <a:solidFill>
              <a:srgbClr val="FFE103">
                <a:hueOff val="0"/>
                <a:satOff val="0"/>
                <a:lumOff val="0"/>
                <a:alphaOff val="0"/>
              </a:srgbClr>
            </a:solidFill>
            <a:prstDash val="solid"/>
            <a:miter lim="800000"/>
          </a:ln>
          <a:effectLst/>
        </p:spPr>
        <p:txBody>
          <a:bodyPr spcFirstLastPara="0" vert="horz" wrap="square" lIns="57150" tIns="57150" rIns="57150" bIns="57150" numCol="1" spcCol="1270" anchor="ctr" anchorCtr="0">
            <a:noAutofit/>
          </a:bodyPr>
          <a:lstStyle/>
          <a:p>
            <a:pPr algn="ctr"/>
            <a:r>
              <a:rPr lang="nl-NL" sz="1400" dirty="0">
                <a:solidFill>
                  <a:schemeClr val="bg1"/>
                </a:solidFill>
              </a:rPr>
              <a:t>F.A.I.R.</a:t>
            </a:r>
            <a:endParaRPr lang="en-US" sz="1400" dirty="0">
              <a:solidFill>
                <a:schemeClr val="bg1"/>
              </a:solidFill>
            </a:endParaRPr>
          </a:p>
        </p:txBody>
      </p:sp>
      <p:sp>
        <p:nvSpPr>
          <p:cNvPr id="18" name="Rectangle: Rounded Corners 17">
            <a:extLst>
              <a:ext uri="{FF2B5EF4-FFF2-40B4-BE49-F238E27FC236}">
                <a16:creationId xmlns:a16="http://schemas.microsoft.com/office/drawing/2014/main" id="{0113E4E1-CE2C-E3B2-B3AD-3B788BA8596F}"/>
              </a:ext>
            </a:extLst>
          </p:cNvPr>
          <p:cNvSpPr/>
          <p:nvPr/>
        </p:nvSpPr>
        <p:spPr>
          <a:xfrm>
            <a:off x="5666783" y="3755361"/>
            <a:ext cx="1407160" cy="619760"/>
          </a:xfrm>
          <a:prstGeom prst="roundRect">
            <a:avLst/>
          </a:prstGeom>
          <a:solidFill>
            <a:srgbClr val="000000">
              <a:hueOff val="0"/>
              <a:satOff val="0"/>
              <a:lumOff val="0"/>
              <a:alphaOff val="0"/>
            </a:srgbClr>
          </a:solidFill>
          <a:ln w="12700" cap="flat" cmpd="sng" algn="ctr">
            <a:solidFill>
              <a:srgbClr val="FFE103">
                <a:hueOff val="0"/>
                <a:satOff val="0"/>
                <a:lumOff val="0"/>
                <a:alphaOff val="0"/>
              </a:srgbClr>
            </a:solidFill>
            <a:prstDash val="solid"/>
            <a:miter lim="800000"/>
          </a:ln>
          <a:effectLst/>
        </p:spPr>
        <p:txBody>
          <a:bodyPr spcFirstLastPara="0" vert="horz" wrap="square" lIns="57150" tIns="57150" rIns="57150" bIns="57150" numCol="1" spcCol="1270" anchor="ctr" anchorCtr="0">
            <a:noAutofit/>
          </a:bodyPr>
          <a:lstStyle/>
          <a:p>
            <a:pPr algn="ctr"/>
            <a:r>
              <a:rPr lang="nl-NL" sz="1400" dirty="0">
                <a:solidFill>
                  <a:schemeClr val="bg1"/>
                </a:solidFill>
              </a:rPr>
              <a:t>Semantisch web</a:t>
            </a:r>
            <a:endParaRPr lang="en-US" sz="1400" dirty="0">
              <a:solidFill>
                <a:schemeClr val="bg1"/>
              </a:solidFill>
            </a:endParaRPr>
          </a:p>
        </p:txBody>
      </p:sp>
      <p:cxnSp>
        <p:nvCxnSpPr>
          <p:cNvPr id="20" name="Straight Arrow Connector 19">
            <a:extLst>
              <a:ext uri="{FF2B5EF4-FFF2-40B4-BE49-F238E27FC236}">
                <a16:creationId xmlns:a16="http://schemas.microsoft.com/office/drawing/2014/main" id="{F954314C-787B-E61A-8B7E-48FB317A5EF9}"/>
              </a:ext>
            </a:extLst>
          </p:cNvPr>
          <p:cNvCxnSpPr>
            <a:cxnSpLocks/>
            <a:stCxn id="6" idx="3"/>
            <a:endCxn id="16" idx="0"/>
          </p:cNvCxnSpPr>
          <p:nvPr/>
        </p:nvCxnSpPr>
        <p:spPr>
          <a:xfrm>
            <a:off x="2252937" y="3445481"/>
            <a:ext cx="1706923" cy="309880"/>
          </a:xfrm>
          <a:prstGeom prst="bentConnector2">
            <a:avLst/>
          </a:prstGeom>
          <a:noFill/>
          <a:ln w="12700" cap="flat" cmpd="sng" algn="ctr">
            <a:solidFill>
              <a:srgbClr val="000000">
                <a:shade val="60000"/>
                <a:hueOff val="0"/>
                <a:satOff val="0"/>
                <a:lumOff val="0"/>
                <a:alphaOff val="0"/>
              </a:srgbClr>
            </a:solidFill>
            <a:prstDash val="solid"/>
            <a:miter lim="800000"/>
            <a:tailEnd type="triangle"/>
          </a:ln>
          <a:effectLst/>
        </p:spPr>
      </p:cxnSp>
      <p:cxnSp>
        <p:nvCxnSpPr>
          <p:cNvPr id="24" name="Straight Arrow Connector 23">
            <a:extLst>
              <a:ext uri="{FF2B5EF4-FFF2-40B4-BE49-F238E27FC236}">
                <a16:creationId xmlns:a16="http://schemas.microsoft.com/office/drawing/2014/main" id="{3AEDC719-2282-47C7-2FFB-99C40C47BE22}"/>
              </a:ext>
            </a:extLst>
          </p:cNvPr>
          <p:cNvCxnSpPr>
            <a:cxnSpLocks/>
            <a:stCxn id="18" idx="2"/>
            <a:endCxn id="17" idx="0"/>
          </p:cNvCxnSpPr>
          <p:nvPr/>
        </p:nvCxnSpPr>
        <p:spPr>
          <a:xfrm>
            <a:off x="6370363" y="4375121"/>
            <a:ext cx="0" cy="848360"/>
          </a:xfrm>
          <a:prstGeom prst="straightConnector1">
            <a:avLst/>
          </a:prstGeom>
          <a:noFill/>
          <a:ln w="12700" cap="flat" cmpd="sng" algn="ctr">
            <a:solidFill>
              <a:srgbClr val="000000">
                <a:shade val="60000"/>
                <a:hueOff val="0"/>
                <a:satOff val="0"/>
                <a:lumOff val="0"/>
                <a:alphaOff val="0"/>
              </a:srgbClr>
            </a:solidFill>
            <a:prstDash val="solid"/>
            <a:miter lim="800000"/>
            <a:tailEnd type="triangle"/>
          </a:ln>
          <a:effectLst/>
        </p:spPr>
      </p:cxnSp>
      <p:cxnSp>
        <p:nvCxnSpPr>
          <p:cNvPr id="29" name="Straight Arrow Connector 28">
            <a:extLst>
              <a:ext uri="{FF2B5EF4-FFF2-40B4-BE49-F238E27FC236}">
                <a16:creationId xmlns:a16="http://schemas.microsoft.com/office/drawing/2014/main" id="{FC21C623-D238-0442-88C8-72D973564622}"/>
              </a:ext>
            </a:extLst>
          </p:cNvPr>
          <p:cNvCxnSpPr>
            <a:cxnSpLocks/>
            <a:stCxn id="18" idx="1"/>
            <a:endCxn id="16" idx="3"/>
          </p:cNvCxnSpPr>
          <p:nvPr/>
        </p:nvCxnSpPr>
        <p:spPr>
          <a:xfrm flipH="1">
            <a:off x="4663440" y="4065241"/>
            <a:ext cx="1003343" cy="0"/>
          </a:xfrm>
          <a:prstGeom prst="straightConnector1">
            <a:avLst/>
          </a:prstGeom>
          <a:noFill/>
          <a:ln w="12700" cap="flat" cmpd="sng" algn="ctr">
            <a:solidFill>
              <a:srgbClr val="000000">
                <a:shade val="60000"/>
                <a:hueOff val="0"/>
                <a:satOff val="0"/>
                <a:lumOff val="0"/>
                <a:alphaOff val="0"/>
              </a:srgbClr>
            </a:solidFill>
            <a:prstDash val="solid"/>
            <a:miter lim="800000"/>
            <a:tailEnd type="triangle"/>
          </a:ln>
          <a:effectLst/>
        </p:spPr>
      </p:cxnSp>
      <p:sp>
        <p:nvSpPr>
          <p:cNvPr id="39" name="TextBox 38">
            <a:extLst>
              <a:ext uri="{FF2B5EF4-FFF2-40B4-BE49-F238E27FC236}">
                <a16:creationId xmlns:a16="http://schemas.microsoft.com/office/drawing/2014/main" id="{33F369F5-5783-3C0B-DD1E-E2C94EA3CE33}"/>
              </a:ext>
            </a:extLst>
          </p:cNvPr>
          <p:cNvSpPr txBox="1"/>
          <p:nvPr/>
        </p:nvSpPr>
        <p:spPr>
          <a:xfrm>
            <a:off x="2710180" y="3208006"/>
            <a:ext cx="2326640" cy="261610"/>
          </a:xfrm>
          <a:prstGeom prst="rect">
            <a:avLst/>
          </a:prstGeom>
          <a:noFill/>
        </p:spPr>
        <p:txBody>
          <a:bodyPr wrap="square" rtlCol="0">
            <a:spAutoFit/>
          </a:bodyPr>
          <a:lstStyle/>
          <a:p>
            <a:r>
              <a:rPr lang="nl-NL" sz="1100" dirty="0"/>
              <a:t>heeft als basis afspraken</a:t>
            </a:r>
            <a:endParaRPr lang="en-US" sz="1100" dirty="0"/>
          </a:p>
        </p:txBody>
      </p:sp>
      <p:sp>
        <p:nvSpPr>
          <p:cNvPr id="43" name="TextBox 42">
            <a:extLst>
              <a:ext uri="{FF2B5EF4-FFF2-40B4-BE49-F238E27FC236}">
                <a16:creationId xmlns:a16="http://schemas.microsoft.com/office/drawing/2014/main" id="{819E18FC-AF96-0EC8-24DF-1B6E91BCC2C5}"/>
              </a:ext>
            </a:extLst>
          </p:cNvPr>
          <p:cNvSpPr txBox="1"/>
          <p:nvPr/>
        </p:nvSpPr>
        <p:spPr>
          <a:xfrm>
            <a:off x="4706662" y="3803631"/>
            <a:ext cx="2326640" cy="261610"/>
          </a:xfrm>
          <a:prstGeom prst="rect">
            <a:avLst/>
          </a:prstGeom>
          <a:noFill/>
        </p:spPr>
        <p:txBody>
          <a:bodyPr wrap="square" rtlCol="0">
            <a:spAutoFit/>
          </a:bodyPr>
          <a:lstStyle/>
          <a:p>
            <a:r>
              <a:rPr lang="nl-NL" sz="1100" dirty="0"/>
              <a:t>techniek voor</a:t>
            </a:r>
            <a:endParaRPr lang="en-US" sz="1100" dirty="0"/>
          </a:p>
        </p:txBody>
      </p:sp>
      <p:sp>
        <p:nvSpPr>
          <p:cNvPr id="48" name="TextBox 47">
            <a:extLst>
              <a:ext uri="{FF2B5EF4-FFF2-40B4-BE49-F238E27FC236}">
                <a16:creationId xmlns:a16="http://schemas.microsoft.com/office/drawing/2014/main" id="{AD2E040F-7DF8-EA09-A142-3E576CE02FA6}"/>
              </a:ext>
            </a:extLst>
          </p:cNvPr>
          <p:cNvSpPr txBox="1"/>
          <p:nvPr/>
        </p:nvSpPr>
        <p:spPr>
          <a:xfrm>
            <a:off x="6370363" y="4649738"/>
            <a:ext cx="2326640" cy="261610"/>
          </a:xfrm>
          <a:prstGeom prst="rect">
            <a:avLst/>
          </a:prstGeom>
          <a:noFill/>
        </p:spPr>
        <p:txBody>
          <a:bodyPr wrap="square" rtlCol="0">
            <a:spAutoFit/>
          </a:bodyPr>
          <a:lstStyle/>
          <a:p>
            <a:r>
              <a:rPr lang="nl-NL" sz="1100" dirty="0"/>
              <a:t>volgt de principes</a:t>
            </a:r>
            <a:endParaRPr lang="en-US" sz="1100" dirty="0"/>
          </a:p>
        </p:txBody>
      </p:sp>
      <p:cxnSp>
        <p:nvCxnSpPr>
          <p:cNvPr id="52" name="Straight Arrow Connector 51">
            <a:extLst>
              <a:ext uri="{FF2B5EF4-FFF2-40B4-BE49-F238E27FC236}">
                <a16:creationId xmlns:a16="http://schemas.microsoft.com/office/drawing/2014/main" id="{3F9F47D8-E915-AC1C-4C8A-6EA89D71B7B6}"/>
              </a:ext>
            </a:extLst>
          </p:cNvPr>
          <p:cNvCxnSpPr>
            <a:cxnSpLocks/>
            <a:stCxn id="17" idx="1"/>
            <a:endCxn id="6" idx="2"/>
          </p:cNvCxnSpPr>
          <p:nvPr/>
        </p:nvCxnSpPr>
        <p:spPr>
          <a:xfrm rot="10800000">
            <a:off x="1549357" y="3755361"/>
            <a:ext cx="4117426" cy="1778000"/>
          </a:xfrm>
          <a:prstGeom prst="bentConnector2">
            <a:avLst/>
          </a:prstGeom>
          <a:noFill/>
          <a:ln w="12700" cap="flat" cmpd="sng" algn="ctr">
            <a:solidFill>
              <a:srgbClr val="000000">
                <a:shade val="60000"/>
                <a:hueOff val="0"/>
                <a:satOff val="0"/>
                <a:lumOff val="0"/>
                <a:alphaOff val="0"/>
              </a:srgbClr>
            </a:solidFill>
            <a:prstDash val="solid"/>
            <a:miter lim="800000"/>
            <a:tailEnd type="triangle"/>
          </a:ln>
          <a:effectLst/>
        </p:spPr>
      </p:cxnSp>
      <p:sp>
        <p:nvSpPr>
          <p:cNvPr id="55" name="TextBox 54">
            <a:extLst>
              <a:ext uri="{FF2B5EF4-FFF2-40B4-BE49-F238E27FC236}">
                <a16:creationId xmlns:a16="http://schemas.microsoft.com/office/drawing/2014/main" id="{E420F2E7-6EDB-8C45-DA3C-8599EEF95F28}"/>
              </a:ext>
            </a:extLst>
          </p:cNvPr>
          <p:cNvSpPr txBox="1"/>
          <p:nvPr/>
        </p:nvSpPr>
        <p:spPr>
          <a:xfrm>
            <a:off x="2710180" y="5533361"/>
            <a:ext cx="2326640" cy="261610"/>
          </a:xfrm>
          <a:prstGeom prst="rect">
            <a:avLst/>
          </a:prstGeom>
          <a:noFill/>
        </p:spPr>
        <p:txBody>
          <a:bodyPr wrap="square" rtlCol="0">
            <a:spAutoFit/>
          </a:bodyPr>
          <a:lstStyle/>
          <a:p>
            <a:r>
              <a:rPr lang="nl-NL" sz="1100" dirty="0"/>
              <a:t>faciliteert</a:t>
            </a:r>
            <a:endParaRPr lang="en-US" sz="1100" dirty="0"/>
          </a:p>
        </p:txBody>
      </p:sp>
      <p:sp>
        <p:nvSpPr>
          <p:cNvPr id="59" name="Rectangle: Rounded Corners 58">
            <a:extLst>
              <a:ext uri="{FF2B5EF4-FFF2-40B4-BE49-F238E27FC236}">
                <a16:creationId xmlns:a16="http://schemas.microsoft.com/office/drawing/2014/main" id="{8147990F-6646-7E0C-ABA5-A362B6FE91D8}"/>
              </a:ext>
            </a:extLst>
          </p:cNvPr>
          <p:cNvSpPr/>
          <p:nvPr/>
        </p:nvSpPr>
        <p:spPr>
          <a:xfrm>
            <a:off x="8034064" y="3755361"/>
            <a:ext cx="1407160" cy="619760"/>
          </a:xfrm>
          <a:prstGeom prst="roundRect">
            <a:avLst/>
          </a:prstGeom>
          <a:solidFill>
            <a:srgbClr val="000000">
              <a:hueOff val="0"/>
              <a:satOff val="0"/>
              <a:lumOff val="0"/>
              <a:alphaOff val="0"/>
            </a:srgbClr>
          </a:solidFill>
          <a:ln w="12700" cap="flat" cmpd="sng" algn="ctr">
            <a:solidFill>
              <a:srgbClr val="FFE103">
                <a:hueOff val="0"/>
                <a:satOff val="0"/>
                <a:lumOff val="0"/>
                <a:alphaOff val="0"/>
              </a:srgbClr>
            </a:solidFill>
            <a:prstDash val="solid"/>
            <a:miter lim="800000"/>
          </a:ln>
          <a:effectLst/>
        </p:spPr>
        <p:txBody>
          <a:bodyPr spcFirstLastPara="0" vert="horz" wrap="square" lIns="57150" tIns="57150" rIns="57150" bIns="57150" numCol="1" spcCol="1270" anchor="ctr" anchorCtr="0">
            <a:noAutofit/>
          </a:bodyPr>
          <a:lstStyle/>
          <a:p>
            <a:pPr algn="ctr"/>
            <a:r>
              <a:rPr lang="nl-NL" sz="1400" dirty="0" err="1">
                <a:solidFill>
                  <a:schemeClr val="bg1"/>
                </a:solidFill>
              </a:rPr>
              <a:t>Semantic</a:t>
            </a:r>
            <a:r>
              <a:rPr lang="nl-NL" sz="1400" dirty="0">
                <a:solidFill>
                  <a:schemeClr val="bg1"/>
                </a:solidFill>
              </a:rPr>
              <a:t> web stack</a:t>
            </a:r>
            <a:endParaRPr lang="en-US" sz="1400" dirty="0">
              <a:solidFill>
                <a:schemeClr val="bg1"/>
              </a:solidFill>
            </a:endParaRPr>
          </a:p>
        </p:txBody>
      </p:sp>
      <p:cxnSp>
        <p:nvCxnSpPr>
          <p:cNvPr id="61" name="Straight Arrow Connector 60">
            <a:extLst>
              <a:ext uri="{FF2B5EF4-FFF2-40B4-BE49-F238E27FC236}">
                <a16:creationId xmlns:a16="http://schemas.microsoft.com/office/drawing/2014/main" id="{5D5E7B2C-85A2-1A45-C015-9933E11E927A}"/>
              </a:ext>
            </a:extLst>
          </p:cNvPr>
          <p:cNvCxnSpPr>
            <a:cxnSpLocks/>
            <a:stCxn id="18" idx="3"/>
            <a:endCxn id="59" idx="1"/>
          </p:cNvCxnSpPr>
          <p:nvPr/>
        </p:nvCxnSpPr>
        <p:spPr>
          <a:xfrm>
            <a:off x="7073943" y="4065241"/>
            <a:ext cx="960121" cy="0"/>
          </a:xfrm>
          <a:prstGeom prst="straightConnector1">
            <a:avLst/>
          </a:prstGeom>
          <a:noFill/>
          <a:ln w="12700" cap="flat" cmpd="sng" algn="ctr">
            <a:solidFill>
              <a:srgbClr val="000000">
                <a:shade val="60000"/>
                <a:hueOff val="0"/>
                <a:satOff val="0"/>
                <a:lumOff val="0"/>
                <a:alphaOff val="0"/>
              </a:srgbClr>
            </a:solidFill>
            <a:prstDash val="solid"/>
            <a:miter lim="800000"/>
            <a:tailEnd type="triangle"/>
          </a:ln>
          <a:effectLst/>
        </p:spPr>
      </p:cxnSp>
      <p:sp>
        <p:nvSpPr>
          <p:cNvPr id="64" name="TextBox 63">
            <a:extLst>
              <a:ext uri="{FF2B5EF4-FFF2-40B4-BE49-F238E27FC236}">
                <a16:creationId xmlns:a16="http://schemas.microsoft.com/office/drawing/2014/main" id="{5284660A-FD3D-DB4C-EDC2-9EE4A8579AF3}"/>
              </a:ext>
            </a:extLst>
          </p:cNvPr>
          <p:cNvSpPr txBox="1"/>
          <p:nvPr/>
        </p:nvSpPr>
        <p:spPr>
          <a:xfrm>
            <a:off x="7152683" y="3803631"/>
            <a:ext cx="2326640" cy="261610"/>
          </a:xfrm>
          <a:prstGeom prst="rect">
            <a:avLst/>
          </a:prstGeom>
          <a:noFill/>
        </p:spPr>
        <p:txBody>
          <a:bodyPr wrap="square" rtlCol="0">
            <a:spAutoFit/>
          </a:bodyPr>
          <a:lstStyle/>
          <a:p>
            <a:r>
              <a:rPr lang="nl-NL" sz="1100" dirty="0"/>
              <a:t>bestaat uit</a:t>
            </a:r>
            <a:endParaRPr lang="en-US" sz="1100" dirty="0"/>
          </a:p>
        </p:txBody>
      </p:sp>
      <p:sp>
        <p:nvSpPr>
          <p:cNvPr id="65" name="Rectangle: Rounded Corners 64">
            <a:extLst>
              <a:ext uri="{FF2B5EF4-FFF2-40B4-BE49-F238E27FC236}">
                <a16:creationId xmlns:a16="http://schemas.microsoft.com/office/drawing/2014/main" id="{7BA2EFE4-6EFF-E3A9-5FC1-39844F94CA0C}"/>
              </a:ext>
            </a:extLst>
          </p:cNvPr>
          <p:cNvSpPr/>
          <p:nvPr/>
        </p:nvSpPr>
        <p:spPr>
          <a:xfrm>
            <a:off x="8034064" y="5223481"/>
            <a:ext cx="1407160" cy="1315325"/>
          </a:xfrm>
          <a:prstGeom prst="roundRect">
            <a:avLst/>
          </a:prstGeom>
          <a:solidFill>
            <a:srgbClr val="000000">
              <a:hueOff val="0"/>
              <a:satOff val="0"/>
              <a:lumOff val="0"/>
              <a:alphaOff val="0"/>
            </a:srgbClr>
          </a:solidFill>
          <a:ln w="12700" cap="flat" cmpd="sng" algn="ctr">
            <a:solidFill>
              <a:srgbClr val="FFE103">
                <a:hueOff val="0"/>
                <a:satOff val="0"/>
                <a:lumOff val="0"/>
                <a:alphaOff val="0"/>
              </a:srgbClr>
            </a:solidFill>
            <a:prstDash val="solid"/>
            <a:miter lim="800000"/>
          </a:ln>
          <a:effectLst/>
        </p:spPr>
        <p:txBody>
          <a:bodyPr spcFirstLastPara="0" vert="horz" wrap="square" lIns="57150" tIns="57150" rIns="57150" bIns="57150" numCol="1" spcCol="1270" anchor="ctr" anchorCtr="0">
            <a:noAutofit/>
          </a:bodyPr>
          <a:lstStyle/>
          <a:p>
            <a:pPr algn="ctr"/>
            <a:r>
              <a:rPr lang="nl-NL" sz="1400" dirty="0">
                <a:solidFill>
                  <a:schemeClr val="bg1"/>
                </a:solidFill>
              </a:rPr>
              <a:t>RDF</a:t>
            </a:r>
            <a:br>
              <a:rPr lang="nl-NL" sz="1400" dirty="0">
                <a:solidFill>
                  <a:schemeClr val="bg1"/>
                </a:solidFill>
              </a:rPr>
            </a:br>
            <a:r>
              <a:rPr lang="nl-NL" sz="1400" dirty="0">
                <a:solidFill>
                  <a:schemeClr val="bg1"/>
                </a:solidFill>
              </a:rPr>
              <a:t>RDFS</a:t>
            </a:r>
            <a:br>
              <a:rPr lang="nl-NL" sz="1400" dirty="0">
                <a:solidFill>
                  <a:schemeClr val="bg1"/>
                </a:solidFill>
              </a:rPr>
            </a:br>
            <a:r>
              <a:rPr lang="nl-NL" sz="1400" dirty="0">
                <a:solidFill>
                  <a:schemeClr val="bg1"/>
                </a:solidFill>
              </a:rPr>
              <a:t>OWL</a:t>
            </a:r>
            <a:br>
              <a:rPr lang="nl-NL" sz="1400" dirty="0">
                <a:solidFill>
                  <a:schemeClr val="bg1"/>
                </a:solidFill>
              </a:rPr>
            </a:br>
            <a:r>
              <a:rPr lang="nl-NL" sz="1400" dirty="0">
                <a:solidFill>
                  <a:schemeClr val="bg1"/>
                </a:solidFill>
              </a:rPr>
              <a:t>SHACL</a:t>
            </a:r>
            <a:br>
              <a:rPr lang="nl-NL" sz="1400" dirty="0">
                <a:solidFill>
                  <a:schemeClr val="bg1"/>
                </a:solidFill>
              </a:rPr>
            </a:br>
            <a:r>
              <a:rPr lang="nl-NL" sz="1400" dirty="0">
                <a:solidFill>
                  <a:schemeClr val="bg1"/>
                </a:solidFill>
              </a:rPr>
              <a:t>SPARQL</a:t>
            </a:r>
            <a:br>
              <a:rPr lang="nl-NL" sz="1400" dirty="0">
                <a:solidFill>
                  <a:schemeClr val="bg1"/>
                </a:solidFill>
              </a:rPr>
            </a:br>
            <a:endParaRPr lang="en-US" sz="1400" dirty="0">
              <a:solidFill>
                <a:schemeClr val="bg1"/>
              </a:solidFill>
            </a:endParaRPr>
          </a:p>
        </p:txBody>
      </p:sp>
      <p:cxnSp>
        <p:nvCxnSpPr>
          <p:cNvPr id="66" name="Straight Arrow Connector 65">
            <a:extLst>
              <a:ext uri="{FF2B5EF4-FFF2-40B4-BE49-F238E27FC236}">
                <a16:creationId xmlns:a16="http://schemas.microsoft.com/office/drawing/2014/main" id="{DBD98CAA-E6C7-CA20-49C9-268B0EFE28CF}"/>
              </a:ext>
            </a:extLst>
          </p:cNvPr>
          <p:cNvCxnSpPr>
            <a:cxnSpLocks/>
            <a:stCxn id="59" idx="2"/>
            <a:endCxn id="65" idx="0"/>
          </p:cNvCxnSpPr>
          <p:nvPr/>
        </p:nvCxnSpPr>
        <p:spPr>
          <a:xfrm>
            <a:off x="8737644" y="4375121"/>
            <a:ext cx="0" cy="848360"/>
          </a:xfrm>
          <a:prstGeom prst="straightConnector1">
            <a:avLst/>
          </a:prstGeom>
          <a:noFill/>
          <a:ln w="12700" cap="flat" cmpd="sng" algn="ctr">
            <a:solidFill>
              <a:srgbClr val="000000">
                <a:shade val="60000"/>
                <a:hueOff val="0"/>
                <a:satOff val="0"/>
                <a:lumOff val="0"/>
                <a:alphaOff val="0"/>
              </a:srgbClr>
            </a:solidFill>
            <a:prstDash val="solid"/>
            <a:miter lim="800000"/>
            <a:tailEnd type="triangle"/>
          </a:ln>
          <a:effectLst/>
        </p:spPr>
      </p:cxnSp>
      <p:sp>
        <p:nvSpPr>
          <p:cNvPr id="70" name="TextBox 69">
            <a:extLst>
              <a:ext uri="{FF2B5EF4-FFF2-40B4-BE49-F238E27FC236}">
                <a16:creationId xmlns:a16="http://schemas.microsoft.com/office/drawing/2014/main" id="{C66D787E-212B-3EF4-E14F-97C4F29FD910}"/>
              </a:ext>
            </a:extLst>
          </p:cNvPr>
          <p:cNvSpPr txBox="1"/>
          <p:nvPr/>
        </p:nvSpPr>
        <p:spPr>
          <a:xfrm>
            <a:off x="8772498" y="4636731"/>
            <a:ext cx="1180877" cy="430887"/>
          </a:xfrm>
          <a:prstGeom prst="rect">
            <a:avLst/>
          </a:prstGeom>
          <a:noFill/>
        </p:spPr>
        <p:txBody>
          <a:bodyPr wrap="square" rtlCol="0">
            <a:spAutoFit/>
          </a:bodyPr>
          <a:lstStyle/>
          <a:p>
            <a:r>
              <a:rPr lang="nl-NL" sz="1100" dirty="0"/>
              <a:t>heeft semantisch </a:t>
            </a:r>
            <a:br>
              <a:rPr lang="nl-NL" sz="1100" dirty="0"/>
            </a:br>
            <a:r>
              <a:rPr lang="nl-NL" sz="1100" dirty="0"/>
              <a:t>standaarden</a:t>
            </a:r>
            <a:endParaRPr lang="en-US" sz="1100" dirty="0"/>
          </a:p>
        </p:txBody>
      </p:sp>
      <p:sp>
        <p:nvSpPr>
          <p:cNvPr id="76" name="Rectangle: Rounded Corners 75">
            <a:extLst>
              <a:ext uri="{FF2B5EF4-FFF2-40B4-BE49-F238E27FC236}">
                <a16:creationId xmlns:a16="http://schemas.microsoft.com/office/drawing/2014/main" id="{3A06D47D-4CBD-F15B-D48A-9D0BA6CB3F15}"/>
              </a:ext>
            </a:extLst>
          </p:cNvPr>
          <p:cNvSpPr/>
          <p:nvPr/>
        </p:nvSpPr>
        <p:spPr>
          <a:xfrm>
            <a:off x="10613706" y="3758966"/>
            <a:ext cx="1407160" cy="616155"/>
          </a:xfrm>
          <a:prstGeom prst="roundRect">
            <a:avLst/>
          </a:prstGeom>
          <a:solidFill>
            <a:srgbClr val="000000">
              <a:hueOff val="0"/>
              <a:satOff val="0"/>
              <a:lumOff val="0"/>
              <a:alphaOff val="0"/>
            </a:srgbClr>
          </a:solidFill>
          <a:ln w="12700" cap="flat" cmpd="sng" algn="ctr">
            <a:solidFill>
              <a:srgbClr val="FFE103">
                <a:hueOff val="0"/>
                <a:satOff val="0"/>
                <a:lumOff val="0"/>
                <a:alphaOff val="0"/>
              </a:srgbClr>
            </a:solidFill>
            <a:prstDash val="solid"/>
            <a:miter lim="800000"/>
          </a:ln>
          <a:effectLst/>
        </p:spPr>
        <p:txBody>
          <a:bodyPr spcFirstLastPara="0" vert="horz" wrap="square" lIns="57150" tIns="57150" rIns="57150" bIns="57150" numCol="1" spcCol="1270" anchor="ctr" anchorCtr="0">
            <a:noAutofit/>
          </a:bodyPr>
          <a:lstStyle/>
          <a:p>
            <a:pPr algn="ctr"/>
            <a:r>
              <a:rPr lang="nl-NL" sz="1400" dirty="0">
                <a:solidFill>
                  <a:schemeClr val="bg1"/>
                </a:solidFill>
              </a:rPr>
              <a:t>N-Triple</a:t>
            </a:r>
          </a:p>
          <a:p>
            <a:pPr algn="ctr"/>
            <a:r>
              <a:rPr lang="nl-NL" sz="1400" dirty="0" err="1">
                <a:solidFill>
                  <a:schemeClr val="bg1"/>
                </a:solidFill>
              </a:rPr>
              <a:t>Turtle</a:t>
            </a:r>
            <a:endParaRPr lang="nl-NL" sz="1400" dirty="0">
              <a:solidFill>
                <a:schemeClr val="bg1"/>
              </a:solidFill>
            </a:endParaRPr>
          </a:p>
          <a:p>
            <a:pPr algn="ctr"/>
            <a:r>
              <a:rPr lang="nl-NL" sz="1400" dirty="0">
                <a:solidFill>
                  <a:schemeClr val="bg1"/>
                </a:solidFill>
              </a:rPr>
              <a:t>JSON-LD</a:t>
            </a:r>
            <a:endParaRPr lang="en-US" sz="1400" dirty="0">
              <a:solidFill>
                <a:schemeClr val="bg1"/>
              </a:solidFill>
            </a:endParaRPr>
          </a:p>
        </p:txBody>
      </p:sp>
      <p:cxnSp>
        <p:nvCxnSpPr>
          <p:cNvPr id="77" name="Straight Arrow Connector 76">
            <a:extLst>
              <a:ext uri="{FF2B5EF4-FFF2-40B4-BE49-F238E27FC236}">
                <a16:creationId xmlns:a16="http://schemas.microsoft.com/office/drawing/2014/main" id="{7E074008-1CA0-C38B-C594-3A8BD18F78B2}"/>
              </a:ext>
            </a:extLst>
          </p:cNvPr>
          <p:cNvCxnSpPr>
            <a:cxnSpLocks/>
            <a:endCxn id="76" idx="1"/>
          </p:cNvCxnSpPr>
          <p:nvPr/>
        </p:nvCxnSpPr>
        <p:spPr>
          <a:xfrm>
            <a:off x="9377916" y="4065241"/>
            <a:ext cx="1235790" cy="1803"/>
          </a:xfrm>
          <a:prstGeom prst="straightConnector1">
            <a:avLst/>
          </a:prstGeom>
          <a:noFill/>
          <a:ln w="12700" cap="flat" cmpd="sng" algn="ctr">
            <a:solidFill>
              <a:srgbClr val="000000">
                <a:shade val="60000"/>
                <a:hueOff val="0"/>
                <a:satOff val="0"/>
                <a:lumOff val="0"/>
                <a:alphaOff val="0"/>
              </a:srgbClr>
            </a:solidFill>
            <a:prstDash val="solid"/>
            <a:miter lim="800000"/>
            <a:tailEnd type="triangle"/>
          </a:ln>
          <a:effectLst/>
        </p:spPr>
      </p:cxnSp>
      <p:sp>
        <p:nvSpPr>
          <p:cNvPr id="81" name="TextBox 80">
            <a:extLst>
              <a:ext uri="{FF2B5EF4-FFF2-40B4-BE49-F238E27FC236}">
                <a16:creationId xmlns:a16="http://schemas.microsoft.com/office/drawing/2014/main" id="{E21A4303-9B0E-B754-94A8-4AEB0BB6D017}"/>
              </a:ext>
            </a:extLst>
          </p:cNvPr>
          <p:cNvSpPr txBox="1"/>
          <p:nvPr/>
        </p:nvSpPr>
        <p:spPr>
          <a:xfrm>
            <a:off x="9533955" y="3600421"/>
            <a:ext cx="1079751" cy="430887"/>
          </a:xfrm>
          <a:prstGeom prst="rect">
            <a:avLst/>
          </a:prstGeom>
          <a:noFill/>
        </p:spPr>
        <p:txBody>
          <a:bodyPr wrap="square" rtlCol="0">
            <a:spAutoFit/>
          </a:bodyPr>
          <a:lstStyle/>
          <a:p>
            <a:r>
              <a:rPr lang="nl-NL" sz="1100" dirty="0"/>
              <a:t>heeft syntax </a:t>
            </a:r>
          </a:p>
          <a:p>
            <a:r>
              <a:rPr lang="nl-NL" sz="1100" dirty="0"/>
              <a:t>standaarden</a:t>
            </a:r>
            <a:endParaRPr lang="en-US" sz="1100" dirty="0"/>
          </a:p>
        </p:txBody>
      </p:sp>
      <p:sp>
        <p:nvSpPr>
          <p:cNvPr id="82" name="Rectangle: Rounded Corners 81">
            <a:extLst>
              <a:ext uri="{FF2B5EF4-FFF2-40B4-BE49-F238E27FC236}">
                <a16:creationId xmlns:a16="http://schemas.microsoft.com/office/drawing/2014/main" id="{65CAFC86-26F2-0AF1-5260-DBF46F0763E3}"/>
              </a:ext>
            </a:extLst>
          </p:cNvPr>
          <p:cNvSpPr/>
          <p:nvPr/>
        </p:nvSpPr>
        <p:spPr>
          <a:xfrm>
            <a:off x="8003063" y="2215472"/>
            <a:ext cx="1407160" cy="616155"/>
          </a:xfrm>
          <a:prstGeom prst="roundRect">
            <a:avLst/>
          </a:prstGeom>
          <a:solidFill>
            <a:srgbClr val="000000">
              <a:hueOff val="0"/>
              <a:satOff val="0"/>
              <a:lumOff val="0"/>
              <a:alphaOff val="0"/>
            </a:srgbClr>
          </a:solidFill>
          <a:ln w="12700" cap="flat" cmpd="sng" algn="ctr">
            <a:solidFill>
              <a:srgbClr val="FFE103">
                <a:hueOff val="0"/>
                <a:satOff val="0"/>
                <a:lumOff val="0"/>
                <a:alphaOff val="0"/>
              </a:srgbClr>
            </a:solidFill>
            <a:prstDash val="solid"/>
            <a:miter lim="800000"/>
          </a:ln>
          <a:effectLst/>
        </p:spPr>
        <p:txBody>
          <a:bodyPr spcFirstLastPara="0" vert="horz" wrap="square" lIns="57150" tIns="57150" rIns="57150" bIns="57150" numCol="1" spcCol="1270" anchor="ctr" anchorCtr="0">
            <a:noAutofit/>
          </a:bodyPr>
          <a:lstStyle/>
          <a:p>
            <a:pPr algn="ctr"/>
            <a:r>
              <a:rPr lang="nl-NL" sz="1400" dirty="0">
                <a:solidFill>
                  <a:schemeClr val="bg1"/>
                </a:solidFill>
              </a:rPr>
              <a:t>SKOS</a:t>
            </a:r>
            <a:br>
              <a:rPr lang="nl-NL" sz="1400" dirty="0">
                <a:solidFill>
                  <a:schemeClr val="bg1"/>
                </a:solidFill>
              </a:rPr>
            </a:br>
            <a:r>
              <a:rPr lang="nl-NL" sz="1400" dirty="0">
                <a:solidFill>
                  <a:schemeClr val="bg1"/>
                </a:solidFill>
              </a:rPr>
              <a:t>Schema.org</a:t>
            </a:r>
          </a:p>
          <a:p>
            <a:pPr algn="ctr"/>
            <a:r>
              <a:rPr lang="nl-NL" sz="1400" dirty="0" err="1">
                <a:solidFill>
                  <a:schemeClr val="bg1"/>
                </a:solidFill>
              </a:rPr>
              <a:t>DCTerms</a:t>
            </a:r>
            <a:endParaRPr lang="en-US" sz="1400" dirty="0">
              <a:solidFill>
                <a:schemeClr val="bg1"/>
              </a:solidFill>
            </a:endParaRPr>
          </a:p>
        </p:txBody>
      </p:sp>
      <p:cxnSp>
        <p:nvCxnSpPr>
          <p:cNvPr id="83" name="Straight Arrow Connector 82">
            <a:extLst>
              <a:ext uri="{FF2B5EF4-FFF2-40B4-BE49-F238E27FC236}">
                <a16:creationId xmlns:a16="http://schemas.microsoft.com/office/drawing/2014/main" id="{D8E79441-723D-604F-ED80-F4141B0C4A23}"/>
              </a:ext>
            </a:extLst>
          </p:cNvPr>
          <p:cNvCxnSpPr>
            <a:cxnSpLocks/>
            <a:stCxn id="18" idx="0"/>
            <a:endCxn id="82" idx="1"/>
          </p:cNvCxnSpPr>
          <p:nvPr/>
        </p:nvCxnSpPr>
        <p:spPr>
          <a:xfrm rot="5400000" flipH="1" flipV="1">
            <a:off x="6570808" y="2323106"/>
            <a:ext cx="1231811" cy="1632700"/>
          </a:xfrm>
          <a:prstGeom prst="bentConnector2">
            <a:avLst/>
          </a:prstGeom>
          <a:noFill/>
          <a:ln w="12700" cap="flat" cmpd="sng" algn="ctr">
            <a:solidFill>
              <a:srgbClr val="000000">
                <a:shade val="60000"/>
                <a:hueOff val="0"/>
                <a:satOff val="0"/>
                <a:lumOff val="0"/>
                <a:alphaOff val="0"/>
              </a:srgbClr>
            </a:solidFill>
            <a:prstDash val="solid"/>
            <a:miter lim="800000"/>
            <a:tailEnd type="triangle"/>
          </a:ln>
          <a:effectLst/>
        </p:spPr>
      </p:cxnSp>
      <p:sp>
        <p:nvSpPr>
          <p:cNvPr id="88" name="TextBox 87">
            <a:extLst>
              <a:ext uri="{FF2B5EF4-FFF2-40B4-BE49-F238E27FC236}">
                <a16:creationId xmlns:a16="http://schemas.microsoft.com/office/drawing/2014/main" id="{6F6C5DDC-B5FA-B732-4976-9B90FEDECCCD}"/>
              </a:ext>
            </a:extLst>
          </p:cNvPr>
          <p:cNvSpPr txBox="1"/>
          <p:nvPr/>
        </p:nvSpPr>
        <p:spPr>
          <a:xfrm>
            <a:off x="6383438" y="2616183"/>
            <a:ext cx="1250739" cy="430887"/>
          </a:xfrm>
          <a:prstGeom prst="rect">
            <a:avLst/>
          </a:prstGeom>
          <a:noFill/>
        </p:spPr>
        <p:txBody>
          <a:bodyPr wrap="square" rtlCol="0">
            <a:spAutoFit/>
          </a:bodyPr>
          <a:lstStyle/>
          <a:p>
            <a:r>
              <a:rPr lang="nl-NL" sz="1100" dirty="0"/>
              <a:t>heeft standaard vocabulaires</a:t>
            </a:r>
            <a:endParaRPr lang="en-US" sz="1100" dirty="0"/>
          </a:p>
        </p:txBody>
      </p:sp>
    </p:spTree>
    <p:extLst>
      <p:ext uri="{BB962C8B-B14F-4D97-AF65-F5344CB8AC3E}">
        <p14:creationId xmlns:p14="http://schemas.microsoft.com/office/powerpoint/2010/main" val="1853269683"/>
      </p:ext>
    </p:extLst>
  </p:cSld>
  <p:clrMapOvr>
    <a:masterClrMapping/>
  </p:clrMapOvr>
  <p:transition spd="slow">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oettekst 2">
            <a:extLst>
              <a:ext uri="{FF2B5EF4-FFF2-40B4-BE49-F238E27FC236}">
                <a16:creationId xmlns:a16="http://schemas.microsoft.com/office/drawing/2014/main" id="{57A99101-6AFE-8507-35B6-C523CFA7B5BD}"/>
              </a:ext>
            </a:extLst>
          </p:cNvPr>
          <p:cNvSpPr>
            <a:spLocks noGrp="1"/>
          </p:cNvSpPr>
          <p:nvPr>
            <p:ph type="ftr" sz="quarter" idx="10"/>
          </p:nvPr>
        </p:nvSpPr>
        <p:spPr/>
        <p:txBody>
          <a:bodyPr/>
          <a:lstStyle/>
          <a:p>
            <a:r>
              <a:rPr lang="en-GB" dirty="0" err="1"/>
              <a:t>Afronding</a:t>
            </a:r>
            <a:endParaRPr lang="en-GB" dirty="0"/>
          </a:p>
        </p:txBody>
      </p:sp>
      <p:sp>
        <p:nvSpPr>
          <p:cNvPr id="4" name="Tijdelijke aanduiding voor dianummer 3">
            <a:extLst>
              <a:ext uri="{FF2B5EF4-FFF2-40B4-BE49-F238E27FC236}">
                <a16:creationId xmlns:a16="http://schemas.microsoft.com/office/drawing/2014/main" id="{33E8BFDC-568D-24E4-9E07-6051E07A8AC1}"/>
              </a:ext>
            </a:extLst>
          </p:cNvPr>
          <p:cNvSpPr>
            <a:spLocks noGrp="1"/>
          </p:cNvSpPr>
          <p:nvPr>
            <p:ph type="sldNum" sz="quarter" idx="11"/>
          </p:nvPr>
        </p:nvSpPr>
        <p:spPr/>
        <p:txBody>
          <a:bodyPr/>
          <a:lstStyle/>
          <a:p>
            <a:fld id="{F33A6336-350C-4645-91C3-F74B6FAA3687}" type="slidenum">
              <a:rPr lang="en-GB" smtClean="0"/>
              <a:pPr/>
              <a:t>71</a:t>
            </a:fld>
            <a:endParaRPr lang="en-GB" dirty="0"/>
          </a:p>
        </p:txBody>
      </p:sp>
      <p:sp>
        <p:nvSpPr>
          <p:cNvPr id="5" name="Tijdelijke aanduiding voor tekst 4">
            <a:extLst>
              <a:ext uri="{FF2B5EF4-FFF2-40B4-BE49-F238E27FC236}">
                <a16:creationId xmlns:a16="http://schemas.microsoft.com/office/drawing/2014/main" id="{449873A9-86C4-601B-4C88-9645181D7FAF}"/>
              </a:ext>
            </a:extLst>
          </p:cNvPr>
          <p:cNvSpPr>
            <a:spLocks noGrp="1"/>
          </p:cNvSpPr>
          <p:nvPr>
            <p:ph type="body" sz="quarter" idx="17"/>
          </p:nvPr>
        </p:nvSpPr>
        <p:spPr/>
        <p:txBody>
          <a:bodyPr/>
          <a:lstStyle/>
          <a:p>
            <a:r>
              <a:rPr lang="en-GB" dirty="0"/>
              <a:t>API en SPARQL</a:t>
            </a:r>
          </a:p>
        </p:txBody>
      </p:sp>
      <p:sp>
        <p:nvSpPr>
          <p:cNvPr id="6" name="Tijdelijke aanduiding voor tekst 5">
            <a:extLst>
              <a:ext uri="{FF2B5EF4-FFF2-40B4-BE49-F238E27FC236}">
                <a16:creationId xmlns:a16="http://schemas.microsoft.com/office/drawing/2014/main" id="{84ABC754-5FAA-A32D-DF93-EDB84AAD0128}"/>
              </a:ext>
            </a:extLst>
          </p:cNvPr>
          <p:cNvSpPr>
            <a:spLocks noGrp="1"/>
          </p:cNvSpPr>
          <p:nvPr>
            <p:ph type="body" sz="quarter" idx="18"/>
          </p:nvPr>
        </p:nvSpPr>
        <p:spPr/>
        <p:txBody>
          <a:bodyPr/>
          <a:lstStyle/>
          <a:p>
            <a:r>
              <a:rPr lang="en-GB" dirty="0" err="1"/>
              <a:t>Toekomstmuziek</a:t>
            </a:r>
            <a:endParaRPr lang="en-GB" dirty="0"/>
          </a:p>
        </p:txBody>
      </p:sp>
      <p:sp>
        <p:nvSpPr>
          <p:cNvPr id="7" name="Tijdelijke aanduiding voor tekst 6">
            <a:extLst>
              <a:ext uri="{FF2B5EF4-FFF2-40B4-BE49-F238E27FC236}">
                <a16:creationId xmlns:a16="http://schemas.microsoft.com/office/drawing/2014/main" id="{57F5DF95-0948-FD77-BBC1-426587888FA0}"/>
              </a:ext>
            </a:extLst>
          </p:cNvPr>
          <p:cNvSpPr>
            <a:spLocks noGrp="1"/>
          </p:cNvSpPr>
          <p:nvPr>
            <p:ph type="body" sz="quarter" idx="19"/>
          </p:nvPr>
        </p:nvSpPr>
        <p:spPr/>
        <p:txBody>
          <a:bodyPr/>
          <a:lstStyle/>
          <a:p>
            <a:r>
              <a:rPr lang="en-GB" dirty="0" err="1"/>
              <a:t>Domeinkennis</a:t>
            </a:r>
            <a:endParaRPr lang="en-GB" dirty="0"/>
          </a:p>
        </p:txBody>
      </p:sp>
      <p:sp>
        <p:nvSpPr>
          <p:cNvPr id="8" name="Tijdelijke aanduiding voor tekst 7">
            <a:extLst>
              <a:ext uri="{FF2B5EF4-FFF2-40B4-BE49-F238E27FC236}">
                <a16:creationId xmlns:a16="http://schemas.microsoft.com/office/drawing/2014/main" id="{CE845B28-4F17-6AD5-5666-5C94447D6F22}"/>
              </a:ext>
            </a:extLst>
          </p:cNvPr>
          <p:cNvSpPr>
            <a:spLocks noGrp="1"/>
          </p:cNvSpPr>
          <p:nvPr>
            <p:ph type="body" sz="quarter" idx="20"/>
          </p:nvPr>
        </p:nvSpPr>
        <p:spPr/>
        <p:txBody>
          <a:bodyPr/>
          <a:lstStyle/>
          <a:p>
            <a:pPr lvl="1"/>
            <a:r>
              <a:rPr lang="en-GB" dirty="0"/>
              <a:t>REST-API ≠ SPARQL-Endpoint</a:t>
            </a:r>
          </a:p>
          <a:p>
            <a:pPr lvl="1"/>
            <a:endParaRPr lang="en-GB" dirty="0"/>
          </a:p>
          <a:p>
            <a:pPr lvl="1"/>
            <a:r>
              <a:rPr lang="nl-NL" dirty="0">
                <a:effectLst/>
                <a:latin typeface="Calibri" panose="020F0502020204030204" pitchFamily="34" charset="0"/>
              </a:rPr>
              <a:t>… bij een SPARQL-</a:t>
            </a:r>
            <a:r>
              <a:rPr lang="nl-NL" dirty="0" err="1">
                <a:effectLst/>
                <a:latin typeface="Calibri" panose="020F0502020204030204" pitchFamily="34" charset="0"/>
              </a:rPr>
              <a:t>Endpoint</a:t>
            </a:r>
            <a:r>
              <a:rPr lang="nl-NL" dirty="0">
                <a:effectLst/>
                <a:latin typeface="Calibri" panose="020F0502020204030204" pitchFamily="34" charset="0"/>
              </a:rPr>
              <a:t> bepaalt de vraagsteller, bij een REST-API de antwoordgever</a:t>
            </a:r>
          </a:p>
        </p:txBody>
      </p:sp>
      <p:sp>
        <p:nvSpPr>
          <p:cNvPr id="9" name="Tijdelijke aanduiding voor tekst 8">
            <a:extLst>
              <a:ext uri="{FF2B5EF4-FFF2-40B4-BE49-F238E27FC236}">
                <a16:creationId xmlns:a16="http://schemas.microsoft.com/office/drawing/2014/main" id="{A3F5FFC8-C191-4357-A881-4AFCBCD7B55F}"/>
              </a:ext>
            </a:extLst>
          </p:cNvPr>
          <p:cNvSpPr>
            <a:spLocks noGrp="1"/>
          </p:cNvSpPr>
          <p:nvPr>
            <p:ph type="body" sz="quarter" idx="21"/>
          </p:nvPr>
        </p:nvSpPr>
        <p:spPr/>
        <p:txBody>
          <a:bodyPr/>
          <a:lstStyle/>
          <a:p>
            <a:pPr lvl="1"/>
            <a:r>
              <a:rPr lang="nl-NL" dirty="0" err="1">
                <a:effectLst/>
                <a:latin typeface="Calibri" panose="020F0502020204030204" pitchFamily="34" charset="0"/>
              </a:rPr>
              <a:t>Semantic</a:t>
            </a:r>
            <a:r>
              <a:rPr lang="nl-NL" dirty="0">
                <a:effectLst/>
                <a:latin typeface="Calibri" panose="020F0502020204030204" pitchFamily="34" charset="0"/>
              </a:rPr>
              <a:t> web &amp; LinkedData ≠ Toekomstmuziek</a:t>
            </a:r>
          </a:p>
          <a:p>
            <a:pPr lvl="1"/>
            <a:endParaRPr lang="nl-NL" dirty="0">
              <a:effectLst/>
              <a:latin typeface="Calibri" panose="020F0502020204030204" pitchFamily="34" charset="0"/>
            </a:endParaRPr>
          </a:p>
          <a:p>
            <a:pPr lvl="1"/>
            <a:r>
              <a:rPr lang="nl-NL" dirty="0">
                <a:effectLst/>
                <a:latin typeface="Calibri" panose="020F0502020204030204" pitchFamily="34" charset="0"/>
              </a:rPr>
              <a:t>…het bestaat sinds de 00’s en wordt breed toegepast</a:t>
            </a:r>
          </a:p>
        </p:txBody>
      </p:sp>
      <p:sp>
        <p:nvSpPr>
          <p:cNvPr id="10" name="Tijdelijke aanduiding voor tekst 9">
            <a:extLst>
              <a:ext uri="{FF2B5EF4-FFF2-40B4-BE49-F238E27FC236}">
                <a16:creationId xmlns:a16="http://schemas.microsoft.com/office/drawing/2014/main" id="{D181B546-E33C-6545-F4BE-1D7583870786}"/>
              </a:ext>
            </a:extLst>
          </p:cNvPr>
          <p:cNvSpPr>
            <a:spLocks noGrp="1"/>
          </p:cNvSpPr>
          <p:nvPr>
            <p:ph type="body" sz="quarter" idx="22"/>
          </p:nvPr>
        </p:nvSpPr>
        <p:spPr/>
        <p:txBody>
          <a:bodyPr/>
          <a:lstStyle/>
          <a:p>
            <a:pPr lvl="1"/>
            <a:r>
              <a:rPr lang="nl-NL" dirty="0">
                <a:effectLst/>
                <a:latin typeface="Calibri" panose="020F0502020204030204" pitchFamily="34" charset="0"/>
              </a:rPr>
              <a:t>Het aansluiten van informatiebronnen vergt ook </a:t>
            </a:r>
            <a:r>
              <a:rPr lang="nl-NL" b="1" dirty="0">
                <a:effectLst/>
                <a:latin typeface="Calibri" panose="020F0502020204030204" pitchFamily="34" charset="0"/>
              </a:rPr>
              <a:t>domeinkennis</a:t>
            </a:r>
            <a:r>
              <a:rPr lang="nl-NL" dirty="0">
                <a:effectLst/>
                <a:latin typeface="Calibri" panose="020F0502020204030204" pitchFamily="34" charset="0"/>
              </a:rPr>
              <a:t>. </a:t>
            </a:r>
          </a:p>
          <a:p>
            <a:pPr lvl="1"/>
            <a:endParaRPr lang="nl-NL" dirty="0">
              <a:latin typeface="Calibri" panose="020F0502020204030204" pitchFamily="34" charset="0"/>
            </a:endParaRPr>
          </a:p>
          <a:p>
            <a:pPr lvl="1"/>
            <a:r>
              <a:rPr lang="nl-NL" dirty="0">
                <a:effectLst/>
                <a:latin typeface="Calibri" panose="020F0502020204030204" pitchFamily="34" charset="0"/>
              </a:rPr>
              <a:t>Anders maak  je keuzes die je gebruikers op het verkeerde been kunnen zetten.</a:t>
            </a:r>
          </a:p>
        </p:txBody>
      </p:sp>
      <p:sp>
        <p:nvSpPr>
          <p:cNvPr id="12" name="Title 11">
            <a:extLst>
              <a:ext uri="{FF2B5EF4-FFF2-40B4-BE49-F238E27FC236}">
                <a16:creationId xmlns:a16="http://schemas.microsoft.com/office/drawing/2014/main" id="{2DFE2DBE-4807-65B0-2A9E-1E64E57652F0}"/>
              </a:ext>
            </a:extLst>
          </p:cNvPr>
          <p:cNvSpPr>
            <a:spLocks noGrp="1"/>
          </p:cNvSpPr>
          <p:nvPr>
            <p:ph type="title"/>
          </p:nvPr>
        </p:nvSpPr>
        <p:spPr/>
        <p:txBody>
          <a:bodyPr/>
          <a:lstStyle/>
          <a:p>
            <a:r>
              <a:rPr lang="nl-NL" dirty="0" err="1"/>
              <a:t>Mentions</a:t>
            </a:r>
            <a:endParaRPr lang="en-US" dirty="0"/>
          </a:p>
        </p:txBody>
      </p:sp>
    </p:spTree>
    <p:extLst>
      <p:ext uri="{BB962C8B-B14F-4D97-AF65-F5344CB8AC3E}">
        <p14:creationId xmlns:p14="http://schemas.microsoft.com/office/powerpoint/2010/main" val="1281268396"/>
      </p:ext>
    </p:extLst>
  </p:cSld>
  <p:clrMapOvr>
    <a:masterClrMapping/>
  </p:clrMapOvr>
  <p:transition spd="slow">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9DA680-F7E3-403E-5A47-9FE91531CFA5}"/>
              </a:ext>
            </a:extLst>
          </p:cNvPr>
          <p:cNvSpPr>
            <a:spLocks noGrp="1"/>
          </p:cNvSpPr>
          <p:nvPr>
            <p:ph type="title"/>
          </p:nvPr>
        </p:nvSpPr>
        <p:spPr/>
        <p:txBody>
          <a:bodyPr/>
          <a:lstStyle/>
          <a:p>
            <a:r>
              <a:rPr lang="en-GB" sz="3600" dirty="0"/>
              <a:t>Linked Data ≠ (Linked) Open Data</a:t>
            </a:r>
          </a:p>
        </p:txBody>
      </p:sp>
      <p:sp>
        <p:nvSpPr>
          <p:cNvPr id="3" name="Tijdelijke aanduiding voor voettekst 2">
            <a:extLst>
              <a:ext uri="{FF2B5EF4-FFF2-40B4-BE49-F238E27FC236}">
                <a16:creationId xmlns:a16="http://schemas.microsoft.com/office/drawing/2014/main" id="{57A99101-6AFE-8507-35B6-C523CFA7B5BD}"/>
              </a:ext>
            </a:extLst>
          </p:cNvPr>
          <p:cNvSpPr>
            <a:spLocks noGrp="1"/>
          </p:cNvSpPr>
          <p:nvPr>
            <p:ph type="ftr" sz="quarter" idx="10"/>
          </p:nvPr>
        </p:nvSpPr>
        <p:spPr/>
        <p:txBody>
          <a:bodyPr/>
          <a:lstStyle/>
          <a:p>
            <a:r>
              <a:rPr lang="en-GB" dirty="0" err="1"/>
              <a:t>Afronding</a:t>
            </a:r>
            <a:endParaRPr lang="en-GB" dirty="0"/>
          </a:p>
        </p:txBody>
      </p:sp>
      <p:sp>
        <p:nvSpPr>
          <p:cNvPr id="4" name="Tijdelijke aanduiding voor dianummer 3">
            <a:extLst>
              <a:ext uri="{FF2B5EF4-FFF2-40B4-BE49-F238E27FC236}">
                <a16:creationId xmlns:a16="http://schemas.microsoft.com/office/drawing/2014/main" id="{33E8BFDC-568D-24E4-9E07-6051E07A8AC1}"/>
              </a:ext>
            </a:extLst>
          </p:cNvPr>
          <p:cNvSpPr>
            <a:spLocks noGrp="1"/>
          </p:cNvSpPr>
          <p:nvPr>
            <p:ph type="sldNum" sz="quarter" idx="11"/>
          </p:nvPr>
        </p:nvSpPr>
        <p:spPr/>
        <p:txBody>
          <a:bodyPr/>
          <a:lstStyle/>
          <a:p>
            <a:fld id="{F33A6336-350C-4645-91C3-F74B6FAA3687}" type="slidenum">
              <a:rPr lang="en-GB" smtClean="0"/>
              <a:pPr/>
              <a:t>72</a:t>
            </a:fld>
            <a:endParaRPr lang="en-GB" dirty="0"/>
          </a:p>
        </p:txBody>
      </p:sp>
      <p:sp>
        <p:nvSpPr>
          <p:cNvPr id="5" name="Tijdelijke aanduiding voor tekst 4">
            <a:extLst>
              <a:ext uri="{FF2B5EF4-FFF2-40B4-BE49-F238E27FC236}">
                <a16:creationId xmlns:a16="http://schemas.microsoft.com/office/drawing/2014/main" id="{449873A9-86C4-601B-4C88-9645181D7FAF}"/>
              </a:ext>
            </a:extLst>
          </p:cNvPr>
          <p:cNvSpPr>
            <a:spLocks noGrp="1"/>
          </p:cNvSpPr>
          <p:nvPr>
            <p:ph type="body" sz="quarter" idx="17"/>
          </p:nvPr>
        </p:nvSpPr>
        <p:spPr/>
        <p:txBody>
          <a:bodyPr/>
          <a:lstStyle/>
          <a:p>
            <a:r>
              <a:rPr lang="en-GB" dirty="0"/>
              <a:t>Linked Data</a:t>
            </a:r>
          </a:p>
        </p:txBody>
      </p:sp>
      <p:sp>
        <p:nvSpPr>
          <p:cNvPr id="6" name="Tijdelijke aanduiding voor tekst 5">
            <a:extLst>
              <a:ext uri="{FF2B5EF4-FFF2-40B4-BE49-F238E27FC236}">
                <a16:creationId xmlns:a16="http://schemas.microsoft.com/office/drawing/2014/main" id="{84ABC754-5FAA-A32D-DF93-EDB84AAD0128}"/>
              </a:ext>
            </a:extLst>
          </p:cNvPr>
          <p:cNvSpPr>
            <a:spLocks noGrp="1"/>
          </p:cNvSpPr>
          <p:nvPr>
            <p:ph type="body" sz="quarter" idx="18"/>
          </p:nvPr>
        </p:nvSpPr>
        <p:spPr/>
        <p:txBody>
          <a:bodyPr/>
          <a:lstStyle/>
          <a:p>
            <a:r>
              <a:rPr lang="en-GB" dirty="0"/>
              <a:t>Open Data</a:t>
            </a:r>
          </a:p>
        </p:txBody>
      </p:sp>
      <p:sp>
        <p:nvSpPr>
          <p:cNvPr id="7" name="Tijdelijke aanduiding voor tekst 6">
            <a:extLst>
              <a:ext uri="{FF2B5EF4-FFF2-40B4-BE49-F238E27FC236}">
                <a16:creationId xmlns:a16="http://schemas.microsoft.com/office/drawing/2014/main" id="{57F5DF95-0948-FD77-BBC1-426587888FA0}"/>
              </a:ext>
            </a:extLst>
          </p:cNvPr>
          <p:cNvSpPr>
            <a:spLocks noGrp="1"/>
          </p:cNvSpPr>
          <p:nvPr>
            <p:ph type="body" sz="quarter" idx="19"/>
          </p:nvPr>
        </p:nvSpPr>
        <p:spPr/>
        <p:txBody>
          <a:bodyPr/>
          <a:lstStyle/>
          <a:p>
            <a:r>
              <a:rPr lang="en-GB" dirty="0"/>
              <a:t>Linked Open Data</a:t>
            </a:r>
          </a:p>
        </p:txBody>
      </p:sp>
      <p:sp>
        <p:nvSpPr>
          <p:cNvPr id="8" name="Tijdelijke aanduiding voor tekst 7">
            <a:extLst>
              <a:ext uri="{FF2B5EF4-FFF2-40B4-BE49-F238E27FC236}">
                <a16:creationId xmlns:a16="http://schemas.microsoft.com/office/drawing/2014/main" id="{CE845B28-4F17-6AD5-5666-5C94447D6F22}"/>
              </a:ext>
            </a:extLst>
          </p:cNvPr>
          <p:cNvSpPr>
            <a:spLocks noGrp="1"/>
          </p:cNvSpPr>
          <p:nvPr>
            <p:ph type="body" sz="quarter" idx="20"/>
          </p:nvPr>
        </p:nvSpPr>
        <p:spPr/>
        <p:txBody>
          <a:bodyPr/>
          <a:lstStyle/>
          <a:p>
            <a:pPr lvl="1"/>
            <a:r>
              <a:rPr lang="nl-NL" dirty="0">
                <a:effectLst/>
                <a:latin typeface="Calibri" panose="020F0502020204030204" pitchFamily="34" charset="0"/>
              </a:rPr>
              <a:t>Methode om data te publiceren op het web op een zodanige manier dat deze kan worden verbonden en gecombineerd met andere datasets. Het maakt gebruik van standaard </a:t>
            </a:r>
            <a:r>
              <a:rPr lang="nl-NL" dirty="0" err="1">
                <a:effectLst/>
                <a:latin typeface="Calibri" panose="020F0502020204030204" pitchFamily="34" charset="0"/>
              </a:rPr>
              <a:t>webtechnologieën</a:t>
            </a:r>
            <a:r>
              <a:rPr lang="nl-NL" dirty="0">
                <a:effectLst/>
                <a:latin typeface="Calibri" panose="020F0502020204030204" pitchFamily="34" charset="0"/>
              </a:rPr>
              <a:t> zoals HTTP en </a:t>
            </a:r>
            <a:r>
              <a:rPr lang="nl-NL" dirty="0" err="1">
                <a:effectLst/>
                <a:latin typeface="Calibri" panose="020F0502020204030204" pitchFamily="34" charset="0"/>
              </a:rPr>
              <a:t>URIs</a:t>
            </a:r>
            <a:r>
              <a:rPr lang="nl-NL" dirty="0">
                <a:effectLst/>
                <a:latin typeface="Calibri" panose="020F0502020204030204" pitchFamily="34" charset="0"/>
              </a:rPr>
              <a:t>, samen met RDF om data op een gestructureerde en semantische wijze te verbinden.</a:t>
            </a:r>
          </a:p>
          <a:p>
            <a:pPr lvl="1"/>
            <a:endParaRPr lang="nl-NL" dirty="0">
              <a:latin typeface="Calibri" panose="020F0502020204030204" pitchFamily="34" charset="0"/>
            </a:endParaRPr>
          </a:p>
          <a:p>
            <a:pPr lvl="1"/>
            <a:r>
              <a:rPr lang="nl-NL" i="1" dirty="0"/>
              <a:t>Data technisch verbonden op het web.</a:t>
            </a:r>
            <a:endParaRPr lang="nl-NL" i="1" dirty="0">
              <a:effectLst/>
              <a:latin typeface="Calibri" panose="020F0502020204030204" pitchFamily="34" charset="0"/>
            </a:endParaRPr>
          </a:p>
        </p:txBody>
      </p:sp>
      <p:sp>
        <p:nvSpPr>
          <p:cNvPr id="9" name="Tijdelijke aanduiding voor tekst 8">
            <a:extLst>
              <a:ext uri="{FF2B5EF4-FFF2-40B4-BE49-F238E27FC236}">
                <a16:creationId xmlns:a16="http://schemas.microsoft.com/office/drawing/2014/main" id="{A3F5FFC8-C191-4357-A881-4AFCBCD7B55F}"/>
              </a:ext>
            </a:extLst>
          </p:cNvPr>
          <p:cNvSpPr>
            <a:spLocks noGrp="1"/>
          </p:cNvSpPr>
          <p:nvPr>
            <p:ph type="body" sz="quarter" idx="21"/>
          </p:nvPr>
        </p:nvSpPr>
        <p:spPr/>
        <p:txBody>
          <a:bodyPr/>
          <a:lstStyle/>
          <a:p>
            <a:pPr lvl="1"/>
            <a:r>
              <a:rPr lang="nl-NL" dirty="0">
                <a:effectLst/>
                <a:latin typeface="Calibri" panose="020F0502020204030204" pitchFamily="34" charset="0"/>
              </a:rPr>
              <a:t>Data die vrij beschikbaar is voor iedereen om te gebruiken, te hergebruiken en te verspreiden zonder enige beperking. Dit type data is vaak openbaar, niet gepatenteerd, en wordt verstrekt onder een open licentie die weinig tot geen beperkingen oplegt.</a:t>
            </a:r>
          </a:p>
          <a:p>
            <a:pPr lvl="1"/>
            <a:br>
              <a:rPr lang="nl-NL" dirty="0">
                <a:latin typeface="Calibri" panose="020F0502020204030204" pitchFamily="34" charset="0"/>
              </a:rPr>
            </a:br>
            <a:endParaRPr lang="nl-NL" dirty="0">
              <a:latin typeface="Calibri" panose="020F0502020204030204" pitchFamily="34" charset="0"/>
            </a:endParaRPr>
          </a:p>
          <a:p>
            <a:pPr lvl="1"/>
            <a:r>
              <a:rPr lang="nl-NL" i="1" dirty="0"/>
              <a:t>Vrij toegankelijke data zonder gebruiksbeperkingen.</a:t>
            </a:r>
            <a:endParaRPr lang="nl-NL" i="1" dirty="0">
              <a:effectLst/>
              <a:latin typeface="Calibri" panose="020F0502020204030204" pitchFamily="34" charset="0"/>
            </a:endParaRPr>
          </a:p>
        </p:txBody>
      </p:sp>
      <p:sp>
        <p:nvSpPr>
          <p:cNvPr id="10" name="Tijdelijke aanduiding voor tekst 9">
            <a:extLst>
              <a:ext uri="{FF2B5EF4-FFF2-40B4-BE49-F238E27FC236}">
                <a16:creationId xmlns:a16="http://schemas.microsoft.com/office/drawing/2014/main" id="{D181B546-E33C-6545-F4BE-1D7583870786}"/>
              </a:ext>
            </a:extLst>
          </p:cNvPr>
          <p:cNvSpPr>
            <a:spLocks noGrp="1"/>
          </p:cNvSpPr>
          <p:nvPr>
            <p:ph type="body" sz="quarter" idx="22"/>
          </p:nvPr>
        </p:nvSpPr>
        <p:spPr/>
        <p:txBody>
          <a:bodyPr/>
          <a:lstStyle/>
          <a:p>
            <a:pPr lvl="1"/>
            <a:r>
              <a:rPr lang="nl-NL" dirty="0">
                <a:effectLst/>
                <a:latin typeface="Calibri" panose="020F0502020204030204" pitchFamily="34" charset="0"/>
              </a:rPr>
              <a:t>Een combinatie van de concepten van </a:t>
            </a:r>
            <a:r>
              <a:rPr lang="nl-NL" dirty="0" err="1">
                <a:effectLst/>
                <a:latin typeface="Calibri" panose="020F0502020204030204" pitchFamily="34" charset="0"/>
              </a:rPr>
              <a:t>Linked</a:t>
            </a:r>
            <a:r>
              <a:rPr lang="nl-NL" dirty="0">
                <a:effectLst/>
                <a:latin typeface="Calibri" panose="020F0502020204030204" pitchFamily="34" charset="0"/>
              </a:rPr>
              <a:t> Data en Open Data. Het verwijst naar open data die gepubliceerd is volgens de principes van </a:t>
            </a:r>
            <a:r>
              <a:rPr lang="nl-NL" dirty="0" err="1">
                <a:effectLst/>
                <a:latin typeface="Calibri" panose="020F0502020204030204" pitchFamily="34" charset="0"/>
              </a:rPr>
              <a:t>Linked</a:t>
            </a:r>
            <a:r>
              <a:rPr lang="nl-NL" dirty="0">
                <a:effectLst/>
                <a:latin typeface="Calibri" panose="020F0502020204030204" pitchFamily="34" charset="0"/>
              </a:rPr>
              <a:t> Data. Dit betekent dat de data vrij toegankelijk is en verbonden kan worden met andere datasets, waardoor een rijke, verbonden datastructuur ontstaat.</a:t>
            </a:r>
            <a:br>
              <a:rPr lang="nl-NL" dirty="0">
                <a:effectLst/>
                <a:latin typeface="Calibri" panose="020F0502020204030204" pitchFamily="34" charset="0"/>
              </a:rPr>
            </a:br>
            <a:br>
              <a:rPr lang="nl-NL" dirty="0">
                <a:effectLst/>
                <a:latin typeface="Calibri" panose="020F0502020204030204" pitchFamily="34" charset="0"/>
              </a:rPr>
            </a:br>
            <a:r>
              <a:rPr lang="nl-NL" i="1" dirty="0"/>
              <a:t>Vrij toegankelijke data die technisch verbonden is met andere data.</a:t>
            </a:r>
            <a:endParaRPr lang="nl-NL" i="1" dirty="0">
              <a:effectLst/>
              <a:latin typeface="Calibri" panose="020F0502020204030204" pitchFamily="34" charset="0"/>
            </a:endParaRPr>
          </a:p>
        </p:txBody>
      </p:sp>
    </p:spTree>
    <p:extLst>
      <p:ext uri="{BB962C8B-B14F-4D97-AF65-F5344CB8AC3E}">
        <p14:creationId xmlns:p14="http://schemas.microsoft.com/office/powerpoint/2010/main" val="3405960142"/>
      </p:ext>
    </p:extLst>
  </p:cSld>
  <p:clrMapOvr>
    <a:masterClrMapping/>
  </p:clrMapOvr>
  <p:transition spd="slow">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D11FFA-5910-25CF-97FC-3F57A26D2F34}"/>
              </a:ext>
            </a:extLst>
          </p:cNvPr>
          <p:cNvSpPr>
            <a:spLocks noGrp="1"/>
          </p:cNvSpPr>
          <p:nvPr>
            <p:ph type="title"/>
          </p:nvPr>
        </p:nvSpPr>
        <p:spPr/>
        <p:txBody>
          <a:bodyPr/>
          <a:lstStyle/>
          <a:p>
            <a:r>
              <a:rPr lang="en-GB" dirty="0"/>
              <a:t>5 – </a:t>
            </a:r>
            <a:r>
              <a:rPr lang="en-GB" dirty="0" err="1"/>
              <a:t>sterren</a:t>
            </a:r>
            <a:r>
              <a:rPr lang="en-GB" dirty="0"/>
              <a:t> open data</a:t>
            </a:r>
          </a:p>
        </p:txBody>
      </p:sp>
      <p:sp>
        <p:nvSpPr>
          <p:cNvPr id="3" name="Tijdelijke aanduiding voor voettekst 2">
            <a:extLst>
              <a:ext uri="{FF2B5EF4-FFF2-40B4-BE49-F238E27FC236}">
                <a16:creationId xmlns:a16="http://schemas.microsoft.com/office/drawing/2014/main" id="{1037FAE8-BA8C-4FA6-DEF6-3A1DB5D2324A}"/>
              </a:ext>
            </a:extLst>
          </p:cNvPr>
          <p:cNvSpPr>
            <a:spLocks noGrp="1"/>
          </p:cNvSpPr>
          <p:nvPr>
            <p:ph type="ftr" sz="quarter" idx="10"/>
          </p:nvPr>
        </p:nvSpPr>
        <p:spPr/>
        <p:txBody>
          <a:bodyPr/>
          <a:lstStyle/>
          <a:p>
            <a:r>
              <a:rPr lang="en-GB" dirty="0" err="1"/>
              <a:t>Afronding</a:t>
            </a:r>
            <a:endParaRPr lang="en-GB" dirty="0"/>
          </a:p>
        </p:txBody>
      </p:sp>
      <p:sp>
        <p:nvSpPr>
          <p:cNvPr id="4" name="Tijdelijke aanduiding voor dianummer 3">
            <a:extLst>
              <a:ext uri="{FF2B5EF4-FFF2-40B4-BE49-F238E27FC236}">
                <a16:creationId xmlns:a16="http://schemas.microsoft.com/office/drawing/2014/main" id="{8651272D-BC1A-C0E1-34B7-8F32BE52CEFA}"/>
              </a:ext>
            </a:extLst>
          </p:cNvPr>
          <p:cNvSpPr>
            <a:spLocks noGrp="1"/>
          </p:cNvSpPr>
          <p:nvPr>
            <p:ph type="sldNum" sz="quarter" idx="11"/>
          </p:nvPr>
        </p:nvSpPr>
        <p:spPr/>
        <p:txBody>
          <a:bodyPr/>
          <a:lstStyle/>
          <a:p>
            <a:fld id="{F33A6336-350C-4645-91C3-F74B6FAA3687}" type="slidenum">
              <a:rPr lang="en-GB" smtClean="0"/>
              <a:pPr/>
              <a:t>73</a:t>
            </a:fld>
            <a:endParaRPr lang="en-GB" dirty="0"/>
          </a:p>
        </p:txBody>
      </p:sp>
      <p:sp>
        <p:nvSpPr>
          <p:cNvPr id="5" name="Tijdelijke aanduiding voor tekst 4">
            <a:extLst>
              <a:ext uri="{FF2B5EF4-FFF2-40B4-BE49-F238E27FC236}">
                <a16:creationId xmlns:a16="http://schemas.microsoft.com/office/drawing/2014/main" id="{6F0F8AE3-FA92-1A18-5890-FBC83C92892A}"/>
              </a:ext>
            </a:extLst>
          </p:cNvPr>
          <p:cNvSpPr>
            <a:spLocks noGrp="1"/>
          </p:cNvSpPr>
          <p:nvPr>
            <p:ph type="body" sz="quarter" idx="12"/>
          </p:nvPr>
        </p:nvSpPr>
        <p:spPr/>
        <p:txBody>
          <a:bodyPr/>
          <a:lstStyle/>
          <a:p>
            <a:r>
              <a:rPr lang="nl-NL" b="0" dirty="0">
                <a:hlinkClick r:id="rId2"/>
              </a:rPr>
              <a:t>https://5stardata.info/en/</a:t>
            </a:r>
            <a:r>
              <a:rPr lang="nl-NL" b="0" dirty="0"/>
              <a:t> </a:t>
            </a:r>
          </a:p>
        </p:txBody>
      </p:sp>
      <p:pic>
        <p:nvPicPr>
          <p:cNvPr id="7" name="Content Placeholder 6" descr="A screen shot of a computer&#10;&#10;Description automatically generated">
            <a:extLst>
              <a:ext uri="{FF2B5EF4-FFF2-40B4-BE49-F238E27FC236}">
                <a16:creationId xmlns:a16="http://schemas.microsoft.com/office/drawing/2014/main" id="{A9EB7B37-7F59-4CC8-DABD-FEF2BBD3BDC8}"/>
              </a:ext>
            </a:extLst>
          </p:cNvPr>
          <p:cNvPicPr>
            <a:picLocks noChangeAspect="1"/>
          </p:cNvPicPr>
          <p:nvPr/>
        </p:nvPicPr>
        <p:blipFill>
          <a:blip r:embed="rId3"/>
          <a:stretch>
            <a:fillRect/>
          </a:stretch>
        </p:blipFill>
        <p:spPr>
          <a:xfrm>
            <a:off x="3935474" y="2178050"/>
            <a:ext cx="8244471" cy="4679950"/>
          </a:xfrm>
          <a:prstGeom prst="rect">
            <a:avLst/>
          </a:prstGeom>
        </p:spPr>
      </p:pic>
    </p:spTree>
    <p:extLst>
      <p:ext uri="{BB962C8B-B14F-4D97-AF65-F5344CB8AC3E}">
        <p14:creationId xmlns:p14="http://schemas.microsoft.com/office/powerpoint/2010/main" val="988076538"/>
      </p:ext>
    </p:extLst>
  </p:cSld>
  <p:clrMapOvr>
    <a:masterClrMapping/>
  </p:clrMapOvr>
  <p:transition spd="slow">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54D1-B5C1-75DF-D32B-47EB4B385A44}"/>
              </a:ext>
            </a:extLst>
          </p:cNvPr>
          <p:cNvSpPr>
            <a:spLocks noGrp="1"/>
          </p:cNvSpPr>
          <p:nvPr>
            <p:ph type="title"/>
          </p:nvPr>
        </p:nvSpPr>
        <p:spPr/>
        <p:txBody>
          <a:bodyPr/>
          <a:lstStyle/>
          <a:p>
            <a:r>
              <a:rPr lang="nl-NL" dirty="0">
                <a:cs typeface="Calibri"/>
              </a:rPr>
              <a:t>Links</a:t>
            </a:r>
          </a:p>
        </p:txBody>
      </p:sp>
      <p:sp>
        <p:nvSpPr>
          <p:cNvPr id="3" name="Footer Placeholder 2">
            <a:extLst>
              <a:ext uri="{FF2B5EF4-FFF2-40B4-BE49-F238E27FC236}">
                <a16:creationId xmlns:a16="http://schemas.microsoft.com/office/drawing/2014/main" id="{440C9B57-9EA4-4E7A-36CC-C8C2D0D86BA1}"/>
              </a:ext>
            </a:extLst>
          </p:cNvPr>
          <p:cNvSpPr>
            <a:spLocks noGrp="1"/>
          </p:cNvSpPr>
          <p:nvPr>
            <p:ph type="ftr" sz="quarter" idx="10"/>
          </p:nvPr>
        </p:nvSpPr>
        <p:spPr/>
        <p:txBody>
          <a:bodyPr/>
          <a:lstStyle/>
          <a:p>
            <a:r>
              <a:rPr lang="en-GB" dirty="0" err="1"/>
              <a:t>Afronding</a:t>
            </a:r>
            <a:endParaRPr lang="en-GB" dirty="0"/>
          </a:p>
        </p:txBody>
      </p:sp>
      <p:sp>
        <p:nvSpPr>
          <p:cNvPr id="4" name="Slide Number Placeholder 3">
            <a:extLst>
              <a:ext uri="{FF2B5EF4-FFF2-40B4-BE49-F238E27FC236}">
                <a16:creationId xmlns:a16="http://schemas.microsoft.com/office/drawing/2014/main" id="{4D827EA1-5A1E-BB62-8509-7D0B884EF48A}"/>
              </a:ext>
            </a:extLst>
          </p:cNvPr>
          <p:cNvSpPr>
            <a:spLocks noGrp="1"/>
          </p:cNvSpPr>
          <p:nvPr>
            <p:ph type="sldNum" sz="quarter" idx="11"/>
          </p:nvPr>
        </p:nvSpPr>
        <p:spPr/>
        <p:txBody>
          <a:bodyPr/>
          <a:lstStyle/>
          <a:p>
            <a:fld id="{F33A6336-350C-4645-91C3-F74B6FAA3687}" type="slidenum">
              <a:rPr lang="en-GB" smtClean="0"/>
              <a:pPr/>
              <a:t>74</a:t>
            </a:fld>
            <a:endParaRPr lang="en-GB" dirty="0"/>
          </a:p>
        </p:txBody>
      </p:sp>
      <p:sp>
        <p:nvSpPr>
          <p:cNvPr id="5" name="Text Placeholder 4">
            <a:extLst>
              <a:ext uri="{FF2B5EF4-FFF2-40B4-BE49-F238E27FC236}">
                <a16:creationId xmlns:a16="http://schemas.microsoft.com/office/drawing/2014/main" id="{E61D9E82-F794-66F7-FB33-BE81F9C54DF1}"/>
              </a:ext>
            </a:extLst>
          </p:cNvPr>
          <p:cNvSpPr>
            <a:spLocks noGrp="1"/>
          </p:cNvSpPr>
          <p:nvPr>
            <p:ph type="body" sz="quarter" idx="12"/>
          </p:nvPr>
        </p:nvSpPr>
        <p:spPr>
          <a:xfrm>
            <a:off x="874712" y="1968500"/>
            <a:ext cx="10832740" cy="4425950"/>
          </a:xfrm>
        </p:spPr>
        <p:txBody>
          <a:bodyPr/>
          <a:lstStyle/>
          <a:p>
            <a:pPr marL="342900" indent="-342900">
              <a:buFontTx/>
              <a:buChar char="-"/>
            </a:pPr>
            <a:r>
              <a:rPr lang="nl-NL" sz="2000" b="0" dirty="0">
                <a:hlinkClick r:id="rId3"/>
              </a:rPr>
              <a:t>https://issemantic.net/rdf-converter</a:t>
            </a:r>
            <a:r>
              <a:rPr lang="nl-NL" sz="2000" b="0" dirty="0"/>
              <a:t> </a:t>
            </a:r>
            <a:br>
              <a:rPr lang="nl-NL" sz="2000" b="0" dirty="0"/>
            </a:br>
            <a:r>
              <a:rPr lang="nl-NL" sz="2000" b="0" i="1" dirty="0"/>
              <a:t>Handig online RDF convertor</a:t>
            </a:r>
            <a:r>
              <a:rPr lang="nl-NL" sz="2000" b="0" dirty="0"/>
              <a:t> </a:t>
            </a:r>
          </a:p>
          <a:p>
            <a:pPr marL="342900" indent="-342900">
              <a:buFontTx/>
              <a:buChar char="-"/>
            </a:pPr>
            <a:endParaRPr lang="nl-NL" sz="2000" b="0" dirty="0"/>
          </a:p>
          <a:p>
            <a:pPr marL="342900" indent="-342900">
              <a:buFontTx/>
              <a:buChar char="-"/>
            </a:pPr>
            <a:r>
              <a:rPr lang="nl-NL" sz="2000" b="0" dirty="0">
                <a:hlinkClick r:id="rId4"/>
              </a:rPr>
              <a:t>https://simplea.com/Articles/semantic-web</a:t>
            </a:r>
            <a:r>
              <a:rPr lang="nl-NL" sz="2000" b="0" dirty="0"/>
              <a:t> </a:t>
            </a:r>
            <a:br>
              <a:rPr lang="nl-NL" sz="2000" b="0" dirty="0"/>
            </a:br>
            <a:r>
              <a:rPr lang="nl-NL" sz="2000" b="0" i="1" dirty="0"/>
              <a:t>Leuk en informatief artikel over </a:t>
            </a:r>
            <a:r>
              <a:rPr lang="nl-NL" sz="2000" b="0" i="1" dirty="0" err="1"/>
              <a:t>Semantic</a:t>
            </a:r>
            <a:r>
              <a:rPr lang="nl-NL" sz="2000" b="0" i="1" dirty="0"/>
              <a:t> web</a:t>
            </a:r>
          </a:p>
          <a:p>
            <a:pPr marL="342900" indent="-342900">
              <a:buFontTx/>
              <a:buChar char="-"/>
            </a:pPr>
            <a:endParaRPr lang="nl-NL" sz="2000" b="0" dirty="0"/>
          </a:p>
          <a:p>
            <a:pPr marL="342900" indent="-342900">
              <a:buFontTx/>
              <a:buChar char="-"/>
            </a:pPr>
            <a:r>
              <a:rPr lang="nl-NL" sz="2000" b="0" dirty="0">
                <a:hlinkClick r:id="rId5"/>
              </a:rPr>
              <a:t>https://csiro-enviro-informatics.github.io/info-engineering/standards.html</a:t>
            </a:r>
            <a:r>
              <a:rPr lang="nl-NL" sz="2000" b="0" dirty="0"/>
              <a:t> </a:t>
            </a:r>
            <a:br>
              <a:rPr lang="nl-NL" sz="2000" b="0" dirty="0"/>
            </a:br>
            <a:r>
              <a:rPr lang="nl-NL" sz="2000" b="0" i="1" dirty="0"/>
              <a:t>Handig overzicht van alle </a:t>
            </a:r>
            <a:r>
              <a:rPr lang="nl-NL" sz="2000" b="0" i="1" dirty="0" err="1"/>
              <a:t>Semantic</a:t>
            </a:r>
            <a:r>
              <a:rPr lang="nl-NL" sz="2000" b="0" i="1" dirty="0"/>
              <a:t> web standaarden</a:t>
            </a:r>
          </a:p>
          <a:p>
            <a:pPr marL="342900" indent="-342900">
              <a:buFontTx/>
              <a:buChar char="-"/>
            </a:pPr>
            <a:endParaRPr lang="nl-NL" sz="2000" b="0" dirty="0"/>
          </a:p>
          <a:p>
            <a:pPr marL="342900" indent="-342900">
              <a:buFontTx/>
              <a:buChar char="-"/>
            </a:pPr>
            <a:r>
              <a:rPr lang="nl-NL" sz="2000" b="0" dirty="0">
                <a:hlinkClick r:id="rId6"/>
              </a:rPr>
              <a:t>https://www.ontotext.com/knowledgehub/fundamentals/what-are-ontologies/</a:t>
            </a:r>
            <a:br>
              <a:rPr lang="nl-NL" sz="2000" b="0" dirty="0"/>
            </a:br>
            <a:r>
              <a:rPr lang="nl-NL" sz="2000" b="0" i="1" dirty="0"/>
              <a:t>Informatieve blog over ontologieën</a:t>
            </a:r>
          </a:p>
          <a:p>
            <a:endParaRPr lang="nl-NL" sz="2000" b="0" dirty="0"/>
          </a:p>
          <a:p>
            <a:pPr marL="342900" indent="-342900">
              <a:buFontTx/>
              <a:buChar char="-"/>
            </a:pPr>
            <a:r>
              <a:rPr lang="nl-NL" sz="2000" b="0" dirty="0">
                <a:hlinkClick r:id="rId7"/>
              </a:rPr>
              <a:t>https://w3id.org/nen2660/</a:t>
            </a:r>
            <a:r>
              <a:rPr lang="nl-NL" sz="2000" b="0" dirty="0"/>
              <a:t> </a:t>
            </a:r>
          </a:p>
          <a:p>
            <a:pPr marL="342900" indent="-342900">
              <a:buFontTx/>
              <a:buChar char="-"/>
            </a:pPr>
            <a:r>
              <a:rPr lang="nl-NL" sz="2000" b="0" i="1" dirty="0"/>
              <a:t>Alle ‘LinkedData’ informatie van de NEN2660-2</a:t>
            </a:r>
          </a:p>
        </p:txBody>
      </p:sp>
    </p:spTree>
    <p:extLst>
      <p:ext uri="{BB962C8B-B14F-4D97-AF65-F5344CB8AC3E}">
        <p14:creationId xmlns:p14="http://schemas.microsoft.com/office/powerpoint/2010/main" val="1013063350"/>
      </p:ext>
    </p:extLst>
  </p:cSld>
  <p:clrMapOvr>
    <a:masterClrMapping/>
  </p:clrMapOvr>
  <p:transition spd="slow">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54D1-B5C1-75DF-D32B-47EB4B385A44}"/>
              </a:ext>
            </a:extLst>
          </p:cNvPr>
          <p:cNvSpPr>
            <a:spLocks noGrp="1"/>
          </p:cNvSpPr>
          <p:nvPr>
            <p:ph type="title"/>
          </p:nvPr>
        </p:nvSpPr>
        <p:spPr/>
        <p:txBody>
          <a:bodyPr/>
          <a:lstStyle/>
          <a:p>
            <a:r>
              <a:rPr lang="nl-NL" dirty="0">
                <a:cs typeface="Calibri"/>
              </a:rPr>
              <a:t>Links</a:t>
            </a:r>
          </a:p>
        </p:txBody>
      </p:sp>
      <p:sp>
        <p:nvSpPr>
          <p:cNvPr id="3" name="Footer Placeholder 2">
            <a:extLst>
              <a:ext uri="{FF2B5EF4-FFF2-40B4-BE49-F238E27FC236}">
                <a16:creationId xmlns:a16="http://schemas.microsoft.com/office/drawing/2014/main" id="{440C9B57-9EA4-4E7A-36CC-C8C2D0D86BA1}"/>
              </a:ext>
            </a:extLst>
          </p:cNvPr>
          <p:cNvSpPr>
            <a:spLocks noGrp="1"/>
          </p:cNvSpPr>
          <p:nvPr>
            <p:ph type="ftr" sz="quarter" idx="10"/>
          </p:nvPr>
        </p:nvSpPr>
        <p:spPr/>
        <p:txBody>
          <a:bodyPr/>
          <a:lstStyle/>
          <a:p>
            <a:r>
              <a:rPr lang="en-GB" dirty="0" err="1"/>
              <a:t>Afronding</a:t>
            </a:r>
            <a:endParaRPr lang="en-GB" dirty="0"/>
          </a:p>
        </p:txBody>
      </p:sp>
      <p:sp>
        <p:nvSpPr>
          <p:cNvPr id="4" name="Slide Number Placeholder 3">
            <a:extLst>
              <a:ext uri="{FF2B5EF4-FFF2-40B4-BE49-F238E27FC236}">
                <a16:creationId xmlns:a16="http://schemas.microsoft.com/office/drawing/2014/main" id="{4D827EA1-5A1E-BB62-8509-7D0B884EF48A}"/>
              </a:ext>
            </a:extLst>
          </p:cNvPr>
          <p:cNvSpPr>
            <a:spLocks noGrp="1"/>
          </p:cNvSpPr>
          <p:nvPr>
            <p:ph type="sldNum" sz="quarter" idx="11"/>
          </p:nvPr>
        </p:nvSpPr>
        <p:spPr/>
        <p:txBody>
          <a:bodyPr/>
          <a:lstStyle/>
          <a:p>
            <a:fld id="{F33A6336-350C-4645-91C3-F74B6FAA3687}" type="slidenum">
              <a:rPr lang="en-GB" smtClean="0"/>
              <a:pPr/>
              <a:t>75</a:t>
            </a:fld>
            <a:endParaRPr lang="en-GB" dirty="0"/>
          </a:p>
        </p:txBody>
      </p:sp>
      <p:sp>
        <p:nvSpPr>
          <p:cNvPr id="5" name="Text Placeholder 4">
            <a:extLst>
              <a:ext uri="{FF2B5EF4-FFF2-40B4-BE49-F238E27FC236}">
                <a16:creationId xmlns:a16="http://schemas.microsoft.com/office/drawing/2014/main" id="{E61D9E82-F794-66F7-FB33-BE81F9C54DF1}"/>
              </a:ext>
            </a:extLst>
          </p:cNvPr>
          <p:cNvSpPr>
            <a:spLocks noGrp="1"/>
          </p:cNvSpPr>
          <p:nvPr>
            <p:ph type="body" sz="quarter" idx="12"/>
          </p:nvPr>
        </p:nvSpPr>
        <p:spPr>
          <a:xfrm>
            <a:off x="874712" y="1968500"/>
            <a:ext cx="10832740" cy="4425950"/>
          </a:xfrm>
        </p:spPr>
        <p:txBody>
          <a:bodyPr/>
          <a:lstStyle/>
          <a:p>
            <a:pPr marL="342900" indent="-342900">
              <a:buFontTx/>
              <a:buChar char="-"/>
            </a:pPr>
            <a:r>
              <a:rPr lang="nl-NL" sz="2000" b="0" dirty="0">
                <a:hlinkClick r:id="rId3"/>
              </a:rPr>
              <a:t>https://begrippenxl.nl</a:t>
            </a:r>
            <a:br>
              <a:rPr lang="nl-NL" sz="2000" b="0" dirty="0"/>
            </a:br>
            <a:r>
              <a:rPr lang="nl-NL" sz="2000" b="0" i="1" dirty="0"/>
              <a:t>Bekende thesauri (woordenboeken) centraal doorzoekbaar</a:t>
            </a:r>
          </a:p>
          <a:p>
            <a:pPr marL="342900" indent="-342900">
              <a:buFontTx/>
              <a:buChar char="-"/>
            </a:pPr>
            <a:endParaRPr lang="nl-NL" sz="2000" b="0" i="1" dirty="0"/>
          </a:p>
          <a:p>
            <a:pPr marL="342900" indent="-342900">
              <a:buFontTx/>
              <a:buChar char="-"/>
            </a:pPr>
            <a:r>
              <a:rPr lang="nl-NL" sz="2000" b="0" dirty="0">
                <a:hlinkClick r:id="rId4"/>
              </a:rPr>
              <a:t>https://lov.linkeddata.es</a:t>
            </a:r>
            <a:r>
              <a:rPr lang="nl-NL" sz="2000" b="0" dirty="0"/>
              <a:t> </a:t>
            </a:r>
            <a:br>
              <a:rPr lang="nl-NL" sz="2000" b="0" dirty="0"/>
            </a:br>
            <a:r>
              <a:rPr lang="nl-NL" sz="2000" b="0" i="1" dirty="0" err="1"/>
              <a:t>Linked</a:t>
            </a:r>
            <a:r>
              <a:rPr lang="nl-NL" sz="2000" b="0" i="1" dirty="0"/>
              <a:t> Open </a:t>
            </a:r>
            <a:r>
              <a:rPr lang="nl-NL" sz="2000" b="0" i="1" dirty="0" err="1"/>
              <a:t>Vocabulary</a:t>
            </a:r>
            <a:r>
              <a:rPr lang="nl-NL" sz="2000" b="0" i="1" dirty="0"/>
              <a:t>: zoek mogelijkheid door geïndexeerde ontologieën</a:t>
            </a:r>
            <a:endParaRPr lang="nl-NL" sz="2000" b="0" dirty="0"/>
          </a:p>
        </p:txBody>
      </p:sp>
    </p:spTree>
    <p:extLst>
      <p:ext uri="{BB962C8B-B14F-4D97-AF65-F5344CB8AC3E}">
        <p14:creationId xmlns:p14="http://schemas.microsoft.com/office/powerpoint/2010/main" val="4099751971"/>
      </p:ext>
    </p:extLst>
  </p:cSld>
  <p:clrMapOvr>
    <a:masterClrMapping/>
  </p:clrMapOvr>
  <p:transition spd="slow">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A35F9C6D-F3EB-D334-BA2B-3EFB99D6A1A2}"/>
              </a:ext>
            </a:extLst>
          </p:cNvPr>
          <p:cNvSpPr>
            <a:spLocks noGrp="1"/>
          </p:cNvSpPr>
          <p:nvPr>
            <p:ph type="ftr" sz="quarter" idx="10"/>
          </p:nvPr>
        </p:nvSpPr>
        <p:spPr/>
        <p:txBody>
          <a:bodyPr/>
          <a:lstStyle/>
          <a:p>
            <a:r>
              <a:rPr lang="en-GB" dirty="0"/>
              <a:t>Trainer</a:t>
            </a:r>
          </a:p>
        </p:txBody>
      </p:sp>
      <p:sp>
        <p:nvSpPr>
          <p:cNvPr id="3" name="Tijdelijke aanduiding voor dianummer 2">
            <a:extLst>
              <a:ext uri="{FF2B5EF4-FFF2-40B4-BE49-F238E27FC236}">
                <a16:creationId xmlns:a16="http://schemas.microsoft.com/office/drawing/2014/main" id="{C2121D97-20FB-5152-AFC7-4860F1BB1BAD}"/>
              </a:ext>
            </a:extLst>
          </p:cNvPr>
          <p:cNvSpPr>
            <a:spLocks noGrp="1"/>
          </p:cNvSpPr>
          <p:nvPr>
            <p:ph type="sldNum" sz="quarter" idx="11"/>
          </p:nvPr>
        </p:nvSpPr>
        <p:spPr/>
        <p:txBody>
          <a:bodyPr/>
          <a:lstStyle/>
          <a:p>
            <a:fld id="{F33A6336-350C-4645-91C3-F74B6FAA3687}" type="slidenum">
              <a:rPr lang="en-GB" smtClean="0"/>
              <a:pPr/>
              <a:t>76</a:t>
            </a:fld>
            <a:endParaRPr lang="en-GB" dirty="0"/>
          </a:p>
        </p:txBody>
      </p:sp>
      <p:graphicFrame>
        <p:nvGraphicFramePr>
          <p:cNvPr id="14" name="Diagram 13">
            <a:extLst>
              <a:ext uri="{FF2B5EF4-FFF2-40B4-BE49-F238E27FC236}">
                <a16:creationId xmlns:a16="http://schemas.microsoft.com/office/drawing/2014/main" id="{AFD0D690-8B25-226F-60C8-351C9C34BF62}"/>
              </a:ext>
            </a:extLst>
          </p:cNvPr>
          <p:cNvGraphicFramePr/>
          <p:nvPr>
            <p:extLst>
              <p:ext uri="{D42A27DB-BD31-4B8C-83A1-F6EECF244321}">
                <p14:modId xmlns:p14="http://schemas.microsoft.com/office/powerpoint/2010/main" val="2698628535"/>
              </p:ext>
            </p:extLst>
          </p:nvPr>
        </p:nvGraphicFramePr>
        <p:xfrm>
          <a:off x="845776" y="1186042"/>
          <a:ext cx="8684643" cy="5433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le 15">
            <a:extLst>
              <a:ext uri="{FF2B5EF4-FFF2-40B4-BE49-F238E27FC236}">
                <a16:creationId xmlns:a16="http://schemas.microsoft.com/office/drawing/2014/main" id="{F9946036-7CC2-30D1-4511-176AF5D52618}"/>
              </a:ext>
            </a:extLst>
          </p:cNvPr>
          <p:cNvSpPr>
            <a:spLocks noGrp="1"/>
          </p:cNvSpPr>
          <p:nvPr>
            <p:ph type="title"/>
          </p:nvPr>
        </p:nvSpPr>
        <p:spPr/>
        <p:txBody>
          <a:bodyPr/>
          <a:lstStyle/>
          <a:p>
            <a:r>
              <a:rPr lang="nl-NL" sz="4000" dirty="0"/>
              <a:t>Bedankt voor de aandacht en de medewerking!</a:t>
            </a:r>
            <a:endParaRPr lang="en-US" sz="4000" dirty="0"/>
          </a:p>
        </p:txBody>
      </p:sp>
      <p:cxnSp>
        <p:nvCxnSpPr>
          <p:cNvPr id="22" name="Straight Connector 21">
            <a:extLst>
              <a:ext uri="{FF2B5EF4-FFF2-40B4-BE49-F238E27FC236}">
                <a16:creationId xmlns:a16="http://schemas.microsoft.com/office/drawing/2014/main" id="{1160080D-62F6-B4E4-947D-496B328DBB8B}"/>
              </a:ext>
            </a:extLst>
          </p:cNvPr>
          <p:cNvCxnSpPr>
            <a:cxnSpLocks/>
          </p:cNvCxnSpPr>
          <p:nvPr/>
        </p:nvCxnSpPr>
        <p:spPr>
          <a:xfrm flipH="1">
            <a:off x="5673725" y="4371975"/>
            <a:ext cx="82550" cy="288925"/>
          </a:xfrm>
          <a:prstGeom prst="line">
            <a:avLst/>
          </a:prstGeom>
          <a:noFill/>
          <a:ln w="12700" cap="flat" cmpd="sng" algn="ctr">
            <a:solidFill>
              <a:srgbClr val="000000">
                <a:shade val="60000"/>
                <a:hueOff val="0"/>
                <a:satOff val="0"/>
                <a:lumOff val="0"/>
                <a:alphaOff val="0"/>
              </a:srgbClr>
            </a:solidFill>
            <a:prstDash val="solid"/>
            <a:miter lim="800000"/>
          </a:ln>
          <a:effectLst/>
        </p:spPr>
      </p:cxnSp>
    </p:spTree>
    <p:extLst>
      <p:ext uri="{BB962C8B-B14F-4D97-AF65-F5344CB8AC3E}">
        <p14:creationId xmlns:p14="http://schemas.microsoft.com/office/powerpoint/2010/main" val="1934324540"/>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D11FFA-5910-25CF-97FC-3F57A26D2F34}"/>
              </a:ext>
            </a:extLst>
          </p:cNvPr>
          <p:cNvSpPr>
            <a:spLocks noGrp="1"/>
          </p:cNvSpPr>
          <p:nvPr>
            <p:ph type="title"/>
          </p:nvPr>
        </p:nvSpPr>
        <p:spPr/>
        <p:txBody>
          <a:bodyPr/>
          <a:lstStyle/>
          <a:p>
            <a:r>
              <a:rPr lang="en-GB" dirty="0"/>
              <a:t>F.A.I.R. </a:t>
            </a:r>
            <a:r>
              <a:rPr lang="en-GB" dirty="0" err="1"/>
              <a:t>doel</a:t>
            </a:r>
            <a:endParaRPr lang="en-GB" dirty="0"/>
          </a:p>
        </p:txBody>
      </p:sp>
      <p:sp>
        <p:nvSpPr>
          <p:cNvPr id="3" name="Tijdelijke aanduiding voor voettekst 2">
            <a:extLst>
              <a:ext uri="{FF2B5EF4-FFF2-40B4-BE49-F238E27FC236}">
                <a16:creationId xmlns:a16="http://schemas.microsoft.com/office/drawing/2014/main" id="{1037FAE8-BA8C-4FA6-DEF6-3A1DB5D2324A}"/>
              </a:ext>
            </a:extLst>
          </p:cNvPr>
          <p:cNvSpPr>
            <a:spLocks noGrp="1"/>
          </p:cNvSpPr>
          <p:nvPr>
            <p:ph type="ftr" sz="quarter" idx="10"/>
          </p:nvPr>
        </p:nvSpPr>
        <p:spPr/>
        <p:txBody>
          <a:bodyPr/>
          <a:lstStyle/>
          <a:p>
            <a:r>
              <a:rPr lang="en-GB" dirty="0"/>
              <a:t>Wat is het | FAIR</a:t>
            </a:r>
          </a:p>
        </p:txBody>
      </p:sp>
      <p:sp>
        <p:nvSpPr>
          <p:cNvPr id="4" name="Tijdelijke aanduiding voor dianummer 3">
            <a:extLst>
              <a:ext uri="{FF2B5EF4-FFF2-40B4-BE49-F238E27FC236}">
                <a16:creationId xmlns:a16="http://schemas.microsoft.com/office/drawing/2014/main" id="{8651272D-BC1A-C0E1-34B7-8F32BE52CEFA}"/>
              </a:ext>
            </a:extLst>
          </p:cNvPr>
          <p:cNvSpPr>
            <a:spLocks noGrp="1"/>
          </p:cNvSpPr>
          <p:nvPr>
            <p:ph type="sldNum" sz="quarter" idx="11"/>
          </p:nvPr>
        </p:nvSpPr>
        <p:spPr/>
        <p:txBody>
          <a:bodyPr/>
          <a:lstStyle/>
          <a:p>
            <a:fld id="{F33A6336-350C-4645-91C3-F74B6FAA3687}" type="slidenum">
              <a:rPr lang="en-GB" smtClean="0"/>
              <a:pPr/>
              <a:t>8</a:t>
            </a:fld>
            <a:endParaRPr lang="en-GB" dirty="0"/>
          </a:p>
        </p:txBody>
      </p:sp>
      <p:sp>
        <p:nvSpPr>
          <p:cNvPr id="5" name="Tijdelijke aanduiding voor tekst 4">
            <a:extLst>
              <a:ext uri="{FF2B5EF4-FFF2-40B4-BE49-F238E27FC236}">
                <a16:creationId xmlns:a16="http://schemas.microsoft.com/office/drawing/2014/main" id="{6F0F8AE3-FA92-1A18-5890-FBC83C92892A}"/>
              </a:ext>
            </a:extLst>
          </p:cNvPr>
          <p:cNvSpPr>
            <a:spLocks noGrp="1"/>
          </p:cNvSpPr>
          <p:nvPr>
            <p:ph type="body" sz="quarter" idx="12"/>
          </p:nvPr>
        </p:nvSpPr>
        <p:spPr>
          <a:xfrm>
            <a:off x="874712" y="1968500"/>
            <a:ext cx="10722928" cy="4425950"/>
          </a:xfrm>
        </p:spPr>
        <p:txBody>
          <a:bodyPr/>
          <a:lstStyle/>
          <a:p>
            <a:r>
              <a:rPr lang="nl-NL" b="0" dirty="0"/>
              <a:t>De principes benadrukken </a:t>
            </a:r>
            <a:r>
              <a:rPr lang="nl-NL" dirty="0"/>
              <a:t>machine-actie</a:t>
            </a:r>
            <a:r>
              <a:rPr lang="nl-NL" b="0" dirty="0"/>
              <a:t>. Ofwel de mogelijk van computers om data met weinig of geen menselijke tussenkomst:</a:t>
            </a:r>
          </a:p>
          <a:p>
            <a:pPr marL="342900" indent="-342900">
              <a:buFontTx/>
              <a:buChar char="-"/>
            </a:pPr>
            <a:r>
              <a:rPr lang="nl-NL" b="0" dirty="0"/>
              <a:t>te vinden</a:t>
            </a:r>
          </a:p>
          <a:p>
            <a:pPr marL="342900" indent="-342900">
              <a:buFontTx/>
              <a:buChar char="-"/>
            </a:pPr>
            <a:r>
              <a:rPr lang="nl-NL" b="0" dirty="0"/>
              <a:t>toegang te krijgen</a:t>
            </a:r>
          </a:p>
          <a:p>
            <a:pPr marL="342900" indent="-342900">
              <a:buFontTx/>
              <a:buChar char="-"/>
            </a:pPr>
            <a:r>
              <a:rPr lang="nl-NL" b="0" dirty="0"/>
              <a:t>te laten samenwerken</a:t>
            </a:r>
          </a:p>
          <a:p>
            <a:pPr marL="342900" indent="-342900">
              <a:buFontTx/>
              <a:buChar char="-"/>
            </a:pPr>
            <a:r>
              <a:rPr lang="nl-NL" b="0" dirty="0"/>
              <a:t>en opnieuw te gebruiken</a:t>
            </a:r>
          </a:p>
          <a:p>
            <a:endParaRPr lang="nl-NL" b="0" dirty="0"/>
          </a:p>
          <a:p>
            <a:r>
              <a:rPr lang="nl-NL" b="0" dirty="0"/>
              <a:t>Wij vertrouwen steeds meer op ondersteuning van computers om met data om te gaan als gevolg van de </a:t>
            </a:r>
            <a:r>
              <a:rPr lang="nl-NL" dirty="0"/>
              <a:t>toename</a:t>
            </a:r>
            <a:r>
              <a:rPr lang="nl-NL" b="0" dirty="0"/>
              <a:t> in volume, </a:t>
            </a:r>
            <a:r>
              <a:rPr lang="nl-NL" dirty="0"/>
              <a:t>complexiteit</a:t>
            </a:r>
            <a:r>
              <a:rPr lang="nl-NL" b="0" dirty="0"/>
              <a:t> en </a:t>
            </a:r>
            <a:r>
              <a:rPr lang="nl-NL" dirty="0"/>
              <a:t>snelheid</a:t>
            </a:r>
            <a:r>
              <a:rPr lang="nl-NL" b="0" dirty="0"/>
              <a:t> van data-creatie.</a:t>
            </a:r>
          </a:p>
          <a:p>
            <a:endParaRPr lang="nl-NL" b="0" dirty="0"/>
          </a:p>
          <a:p>
            <a:r>
              <a:rPr lang="nl-NL" b="0" dirty="0"/>
              <a:t>De principes verwijzen naar drie soorten dingen: data (‘een digitaal object’), metadata (informatie over dat digitale object) en (</a:t>
            </a:r>
            <a:r>
              <a:rPr lang="nl-NL" b="0" dirty="0" err="1"/>
              <a:t>ict</a:t>
            </a:r>
            <a:r>
              <a:rPr lang="nl-NL" b="0" dirty="0"/>
              <a:t>)infrastructuur.</a:t>
            </a:r>
          </a:p>
        </p:txBody>
      </p:sp>
    </p:spTree>
    <p:extLst>
      <p:ext uri="{BB962C8B-B14F-4D97-AF65-F5344CB8AC3E}">
        <p14:creationId xmlns:p14="http://schemas.microsoft.com/office/powerpoint/2010/main" val="340564908"/>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oettekst 2">
            <a:extLst>
              <a:ext uri="{FF2B5EF4-FFF2-40B4-BE49-F238E27FC236}">
                <a16:creationId xmlns:a16="http://schemas.microsoft.com/office/drawing/2014/main" id="{1037FAE8-BA8C-4FA6-DEF6-3A1DB5D2324A}"/>
              </a:ext>
            </a:extLst>
          </p:cNvPr>
          <p:cNvSpPr>
            <a:spLocks noGrp="1"/>
          </p:cNvSpPr>
          <p:nvPr>
            <p:ph type="ftr" sz="quarter" idx="10"/>
          </p:nvPr>
        </p:nvSpPr>
        <p:spPr/>
        <p:txBody>
          <a:bodyPr/>
          <a:lstStyle/>
          <a:p>
            <a:r>
              <a:rPr lang="en-GB" dirty="0"/>
              <a:t>Wat is het | FAIR</a:t>
            </a:r>
          </a:p>
        </p:txBody>
      </p:sp>
      <p:sp>
        <p:nvSpPr>
          <p:cNvPr id="4" name="Tijdelijke aanduiding voor dianummer 3">
            <a:extLst>
              <a:ext uri="{FF2B5EF4-FFF2-40B4-BE49-F238E27FC236}">
                <a16:creationId xmlns:a16="http://schemas.microsoft.com/office/drawing/2014/main" id="{8651272D-BC1A-C0E1-34B7-8F32BE52CEFA}"/>
              </a:ext>
            </a:extLst>
          </p:cNvPr>
          <p:cNvSpPr>
            <a:spLocks noGrp="1"/>
          </p:cNvSpPr>
          <p:nvPr>
            <p:ph type="sldNum" sz="quarter" idx="11"/>
          </p:nvPr>
        </p:nvSpPr>
        <p:spPr/>
        <p:txBody>
          <a:bodyPr/>
          <a:lstStyle/>
          <a:p>
            <a:fld id="{F33A6336-350C-4645-91C3-F74B6FAA3687}" type="slidenum">
              <a:rPr lang="en-GB" smtClean="0"/>
              <a:pPr/>
              <a:t>9</a:t>
            </a:fld>
            <a:endParaRPr lang="en-GB" dirty="0"/>
          </a:p>
        </p:txBody>
      </p:sp>
      <p:sp>
        <p:nvSpPr>
          <p:cNvPr id="5" name="Tijdelijke aanduiding voor tekst 4">
            <a:extLst>
              <a:ext uri="{FF2B5EF4-FFF2-40B4-BE49-F238E27FC236}">
                <a16:creationId xmlns:a16="http://schemas.microsoft.com/office/drawing/2014/main" id="{6F0F8AE3-FA92-1A18-5890-FBC83C92892A}"/>
              </a:ext>
            </a:extLst>
          </p:cNvPr>
          <p:cNvSpPr>
            <a:spLocks noGrp="1"/>
          </p:cNvSpPr>
          <p:nvPr>
            <p:ph type="body" sz="quarter" idx="12"/>
          </p:nvPr>
        </p:nvSpPr>
        <p:spPr/>
        <p:txBody>
          <a:bodyPr/>
          <a:lstStyle/>
          <a:p>
            <a:r>
              <a:rPr lang="nl-NL" dirty="0" err="1"/>
              <a:t>Findable</a:t>
            </a:r>
            <a:r>
              <a:rPr lang="nl-NL" dirty="0"/>
              <a:t> / Vindbaar</a:t>
            </a:r>
          </a:p>
          <a:p>
            <a:pPr lvl="1"/>
            <a:r>
              <a:rPr lang="nl-NL" dirty="0"/>
              <a:t>(Meta)data moet makkelijk te vinden zijn voor zowel mens en computer. Machine leesbare metadata zijn essentieel voor automatische ontdekking van datasets.</a:t>
            </a:r>
          </a:p>
          <a:p>
            <a:pPr lvl="1"/>
            <a:endParaRPr lang="nl-NL" sz="1600" dirty="0"/>
          </a:p>
          <a:p>
            <a:pPr marL="285750" lvl="1" indent="-285750">
              <a:buFont typeface="Arial" panose="020B0604020202020204" pitchFamily="34" charset="0"/>
              <a:buChar char="•"/>
            </a:pPr>
            <a:r>
              <a:rPr lang="nl-NL" sz="1600" dirty="0"/>
              <a:t>F1. (Meta)data hebben een wereldwijd uniek en blijvend identificatienummer.</a:t>
            </a:r>
          </a:p>
          <a:p>
            <a:pPr marL="285750" lvl="1" indent="-285750">
              <a:buFont typeface="Arial" panose="020B0604020202020204" pitchFamily="34" charset="0"/>
              <a:buChar char="•"/>
            </a:pPr>
            <a:endParaRPr lang="nl-NL" sz="1600" dirty="0"/>
          </a:p>
          <a:p>
            <a:pPr marL="285750" lvl="1" indent="-285750">
              <a:buFont typeface="Arial" panose="020B0604020202020204" pitchFamily="34" charset="0"/>
              <a:buChar char="•"/>
            </a:pPr>
            <a:r>
              <a:rPr lang="nl-NL" sz="1600" dirty="0"/>
              <a:t>F2. Data worden beschreven met rijke metadata (zie R1).</a:t>
            </a:r>
          </a:p>
          <a:p>
            <a:pPr marL="285750" lvl="1" indent="-285750">
              <a:buFont typeface="Arial" panose="020B0604020202020204" pitchFamily="34" charset="0"/>
              <a:buChar char="•"/>
            </a:pPr>
            <a:endParaRPr lang="nl-NL" sz="1600" dirty="0"/>
          </a:p>
          <a:p>
            <a:pPr marL="285750" lvl="1" indent="-285750">
              <a:buFont typeface="Arial" panose="020B0604020202020204" pitchFamily="34" charset="0"/>
              <a:buChar char="•"/>
            </a:pPr>
            <a:r>
              <a:rPr lang="nl-NL" sz="1600" dirty="0"/>
              <a:t>F3. Metadata omvatten duidelijk en expliciet het identificatienummer van de data die ze beschrijven.</a:t>
            </a:r>
          </a:p>
          <a:p>
            <a:pPr marL="285750" lvl="1" indent="-285750">
              <a:buFont typeface="Arial" panose="020B0604020202020204" pitchFamily="34" charset="0"/>
              <a:buChar char="•"/>
            </a:pPr>
            <a:endParaRPr lang="nl-NL" sz="1600" dirty="0"/>
          </a:p>
          <a:p>
            <a:pPr marL="285750" lvl="1" indent="-285750">
              <a:buFont typeface="Arial" panose="020B0604020202020204" pitchFamily="34" charset="0"/>
              <a:buChar char="•"/>
            </a:pPr>
            <a:r>
              <a:rPr lang="nl-NL" sz="1600" dirty="0"/>
              <a:t>F4. (Meta)data worden geregistreerd of geïndexeerd in een doorzoekbare bron.</a:t>
            </a:r>
          </a:p>
        </p:txBody>
      </p:sp>
      <p:sp>
        <p:nvSpPr>
          <p:cNvPr id="6" name="Tijdelijke aanduiding voor tekst 5">
            <a:extLst>
              <a:ext uri="{FF2B5EF4-FFF2-40B4-BE49-F238E27FC236}">
                <a16:creationId xmlns:a16="http://schemas.microsoft.com/office/drawing/2014/main" id="{57B0652E-286F-348B-250C-A3D2F16C966D}"/>
              </a:ext>
            </a:extLst>
          </p:cNvPr>
          <p:cNvSpPr>
            <a:spLocks noGrp="1"/>
          </p:cNvSpPr>
          <p:nvPr>
            <p:ph type="body" sz="quarter" idx="13"/>
          </p:nvPr>
        </p:nvSpPr>
        <p:spPr/>
        <p:txBody>
          <a:bodyPr/>
          <a:lstStyle/>
          <a:p>
            <a:pPr lvl="1"/>
            <a:r>
              <a:rPr lang="nl-NL" sz="2400" b="1" dirty="0"/>
              <a:t>Accessibel / Toegankelijk</a:t>
            </a:r>
          </a:p>
          <a:p>
            <a:pPr lvl="1"/>
            <a:r>
              <a:rPr lang="nl-NL" dirty="0"/>
              <a:t>Als de gebruiker de benodigde data heeft gevonden, moet men weten hoe deze kan worden benaderd, mogelijk inclusief authenticatie en autorisatie.</a:t>
            </a:r>
          </a:p>
          <a:p>
            <a:pPr lvl="1"/>
            <a:endParaRPr lang="nl-NL" sz="1600" dirty="0"/>
          </a:p>
          <a:p>
            <a:pPr marL="285750" lvl="1" indent="-285750">
              <a:buFont typeface="Arial" panose="020B0604020202020204" pitchFamily="34" charset="0"/>
              <a:buChar char="•"/>
            </a:pPr>
            <a:r>
              <a:rPr lang="nl-NL" sz="1600" dirty="0"/>
              <a:t>A1. (Meta)data zijn op te halen via hun identificatienummer met behulp van een gestandaardiseerd communicatieprotocol.</a:t>
            </a:r>
          </a:p>
          <a:p>
            <a:pPr marL="285750" lvl="1" indent="-285750">
              <a:buFont typeface="Arial" panose="020B0604020202020204" pitchFamily="34" charset="0"/>
              <a:buChar char="•"/>
            </a:pPr>
            <a:endParaRPr lang="nl-NL" sz="1600" dirty="0"/>
          </a:p>
          <a:p>
            <a:pPr marL="285750" lvl="1" indent="-285750">
              <a:buFont typeface="Arial" panose="020B0604020202020204" pitchFamily="34" charset="0"/>
              <a:buChar char="•"/>
            </a:pPr>
            <a:r>
              <a:rPr lang="nl-NL" sz="1600" dirty="0"/>
              <a:t>A1.1 Het protocol is open, gratis en universeel implementeerbaar.</a:t>
            </a:r>
          </a:p>
          <a:p>
            <a:pPr marL="285750" lvl="1" indent="-285750">
              <a:buFont typeface="Arial" panose="020B0604020202020204" pitchFamily="34" charset="0"/>
              <a:buChar char="•"/>
            </a:pPr>
            <a:endParaRPr lang="nl-NL" sz="1600" dirty="0"/>
          </a:p>
          <a:p>
            <a:pPr marL="285750" lvl="1" indent="-285750">
              <a:buFont typeface="Arial" panose="020B0604020202020204" pitchFamily="34" charset="0"/>
              <a:buChar char="•"/>
            </a:pPr>
            <a:r>
              <a:rPr lang="nl-NL" sz="1600" dirty="0"/>
              <a:t>A1.2 Het protocol maakt, indien nodig, een authenticatie- en autorisatieprocedure mogelijk.</a:t>
            </a:r>
          </a:p>
          <a:p>
            <a:pPr marL="285750" lvl="1" indent="-285750">
              <a:buFont typeface="Arial" panose="020B0604020202020204" pitchFamily="34" charset="0"/>
              <a:buChar char="•"/>
            </a:pPr>
            <a:endParaRPr lang="nl-NL" sz="1600" dirty="0"/>
          </a:p>
          <a:p>
            <a:pPr marL="285750" lvl="1" indent="-285750">
              <a:buFont typeface="Arial" panose="020B0604020202020204" pitchFamily="34" charset="0"/>
              <a:buChar char="•"/>
            </a:pPr>
            <a:r>
              <a:rPr lang="nl-NL" sz="1600" dirty="0"/>
              <a:t>A2. Metadata zijn toegankelijk, zelfs wanneer de data niet langer beschikbaar zijn.</a:t>
            </a:r>
          </a:p>
        </p:txBody>
      </p:sp>
      <p:sp>
        <p:nvSpPr>
          <p:cNvPr id="7" name="Titel 1">
            <a:extLst>
              <a:ext uri="{FF2B5EF4-FFF2-40B4-BE49-F238E27FC236}">
                <a16:creationId xmlns:a16="http://schemas.microsoft.com/office/drawing/2014/main" id="{8C9687CA-AD1F-BB0A-CFBC-358BC3239FC9}"/>
              </a:ext>
            </a:extLst>
          </p:cNvPr>
          <p:cNvSpPr txBox="1">
            <a:spLocks/>
          </p:cNvSpPr>
          <p:nvPr/>
        </p:nvSpPr>
        <p:spPr>
          <a:xfrm>
            <a:off x="3164840" y="1088813"/>
            <a:ext cx="8542612" cy="67962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500" b="1" kern="1200">
                <a:solidFill>
                  <a:schemeClr val="tx1"/>
                </a:solidFill>
                <a:latin typeface="+mn-lt"/>
                <a:ea typeface="+mj-ea"/>
                <a:cs typeface="+mj-cs"/>
              </a:defRPr>
            </a:lvl1pPr>
          </a:lstStyle>
          <a:p>
            <a:r>
              <a:rPr lang="en-GB"/>
              <a:t>principes</a:t>
            </a:r>
            <a:endParaRPr lang="en-GB" dirty="0"/>
          </a:p>
        </p:txBody>
      </p:sp>
      <p:pic>
        <p:nvPicPr>
          <p:cNvPr id="8" name="Graphic 7">
            <a:extLst>
              <a:ext uri="{FF2B5EF4-FFF2-40B4-BE49-F238E27FC236}">
                <a16:creationId xmlns:a16="http://schemas.microsoft.com/office/drawing/2014/main" id="{F3173FF3-3390-DC95-7E4A-59C9B6CBC9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4712" y="1154359"/>
            <a:ext cx="2202204" cy="614076"/>
          </a:xfrm>
          <a:prstGeom prst="rect">
            <a:avLst/>
          </a:prstGeom>
        </p:spPr>
      </p:pic>
    </p:spTree>
    <p:extLst>
      <p:ext uri="{BB962C8B-B14F-4D97-AF65-F5344CB8AC3E}">
        <p14:creationId xmlns:p14="http://schemas.microsoft.com/office/powerpoint/2010/main" val="1609782990"/>
      </p:ext>
    </p:extLst>
  </p:cSld>
  <p:clrMapOvr>
    <a:masterClrMapping/>
  </p:clrMapOvr>
  <p:transition spd="slow">
    <p:fade/>
  </p:transition>
</p:sld>
</file>

<file path=ppt/theme/theme1.xml><?xml version="1.0" encoding="utf-8"?>
<a:theme xmlns:a="http://schemas.openxmlformats.org/drawingml/2006/main" name="Kantoorthema">
  <a:themeElements>
    <a:clrScheme name="digiGO">
      <a:dk1>
        <a:srgbClr val="000000"/>
      </a:dk1>
      <a:lt1>
        <a:srgbClr val="FFFFFF"/>
      </a:lt1>
      <a:dk2>
        <a:srgbClr val="000000"/>
      </a:dk2>
      <a:lt2>
        <a:srgbClr val="FFE103"/>
      </a:lt2>
      <a:accent1>
        <a:srgbClr val="009DDB"/>
      </a:accent1>
      <a:accent2>
        <a:srgbClr val="FF404B"/>
      </a:accent2>
      <a:accent3>
        <a:srgbClr val="3FA534"/>
      </a:accent3>
      <a:accent4>
        <a:srgbClr val="EC641A"/>
      </a:accent4>
      <a:accent5>
        <a:srgbClr val="DCDCDC"/>
      </a:accent5>
      <a:accent6>
        <a:srgbClr val="818181"/>
      </a:accent6>
      <a:hlink>
        <a:srgbClr val="000000"/>
      </a:hlink>
      <a:folHlink>
        <a:srgbClr val="00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40506 digiGO template  -  Alleen-lezen" id="{7C828B8D-2C1C-460D-B4C7-C23C03588A54}" vid="{A9965B66-E0AA-4943-B1A1-9E7DC2010CA5}"/>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593626F926D44F9E25DEEF3770CF18" ma:contentTypeVersion="4" ma:contentTypeDescription="Een nieuw document maken." ma:contentTypeScope="" ma:versionID="590ea035f4f639288faafcb49159096a">
  <xsd:schema xmlns:xsd="http://www.w3.org/2001/XMLSchema" xmlns:xs="http://www.w3.org/2001/XMLSchema" xmlns:p="http://schemas.microsoft.com/office/2006/metadata/properties" xmlns:ns2="2d382320-87b0-48bb-843c-6d2fa7b03597" targetNamespace="http://schemas.microsoft.com/office/2006/metadata/properties" ma:root="true" ma:fieldsID="0b699168199eedb9c8793d1414f93f97" ns2:_="">
    <xsd:import namespace="2d382320-87b0-48bb-843c-6d2fa7b0359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382320-87b0-48bb-843c-6d2fa7b035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643022-5E6E-4B53-8207-67D1EA584A11}">
  <ds:schemaRefs>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purl.org/dc/terms/"/>
    <ds:schemaRef ds:uri="http://www.w3.org/XML/1998/namespace"/>
    <ds:schemaRef ds:uri="http://schemas.openxmlformats.org/package/2006/metadata/core-properties"/>
    <ds:schemaRef ds:uri="2d382320-87b0-48bb-843c-6d2fa7b03597"/>
    <ds:schemaRef ds:uri="http://purl.org/dc/dcmitype/"/>
  </ds:schemaRefs>
</ds:datastoreItem>
</file>

<file path=customXml/itemProps2.xml><?xml version="1.0" encoding="utf-8"?>
<ds:datastoreItem xmlns:ds="http://schemas.openxmlformats.org/officeDocument/2006/customXml" ds:itemID="{73E51D5B-6DD2-43BC-8545-A649605AC8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382320-87b0-48bb-843c-6d2fa7b0359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EA70EA-F85F-4C80-9140-5A8A0F903D3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20240506 digiGO template</Template>
  <TotalTime>19550</TotalTime>
  <Words>7004</Words>
  <Application>Microsoft Office PowerPoint</Application>
  <PresentationFormat>Widescreen</PresentationFormat>
  <Paragraphs>1102</Paragraphs>
  <Slides>76</Slides>
  <Notes>31</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84" baseType="lpstr">
      <vt:lpstr>Arial</vt:lpstr>
      <vt:lpstr>Calibri</vt:lpstr>
      <vt:lpstr>Consolas</vt:lpstr>
      <vt:lpstr>Söhne</vt:lpstr>
      <vt:lpstr>Systeemlettertype regulier</vt:lpstr>
      <vt:lpstr>Wingdings</vt:lpstr>
      <vt:lpstr>Kantoorthema</vt:lpstr>
      <vt:lpstr>Acrobat Document</vt:lpstr>
      <vt:lpstr>Introductie tot LinkedData</vt:lpstr>
      <vt:lpstr>Rik</vt:lpstr>
      <vt:lpstr>Praktische kennis, direct toepasbaar</vt:lpstr>
      <vt:lpstr>Programma van vandaag</vt:lpstr>
      <vt:lpstr>Voorstellen</vt:lpstr>
      <vt:lpstr>Model van de training</vt:lpstr>
      <vt:lpstr>LinkedData: wat is het</vt:lpstr>
      <vt:lpstr>F.A.I.R. doel</vt:lpstr>
      <vt:lpstr>PowerPoint Presentation</vt:lpstr>
      <vt:lpstr>principes</vt:lpstr>
      <vt:lpstr>PowerPoint Presentation</vt:lpstr>
      <vt:lpstr>PowerPoint Presentation</vt:lpstr>
      <vt:lpstr>PowerPoint Presentation</vt:lpstr>
      <vt:lpstr>PowerPoint Presentation</vt:lpstr>
      <vt:lpstr>PowerPoint Presentation</vt:lpstr>
      <vt:lpstr>Gebruik van LinkedData</vt:lpstr>
      <vt:lpstr>Voor en Na</vt:lpstr>
      <vt:lpstr>Vuistregels voor verschillen</vt:lpstr>
      <vt:lpstr>PowerPoint Presentation</vt:lpstr>
      <vt:lpstr>PowerPoint Presentation</vt:lpstr>
      <vt:lpstr>Semantisch web</vt:lpstr>
      <vt:lpstr>Semantisch web</vt:lpstr>
      <vt:lpstr>Semantiek</vt:lpstr>
      <vt:lpstr>Semantisch model</vt:lpstr>
      <vt:lpstr>Triples</vt:lpstr>
      <vt:lpstr>Voorbeelden query</vt:lpstr>
      <vt:lpstr>LinkedData enzo (‘waarschijnlijk’ de belangrijkste begrippen)</vt:lpstr>
      <vt:lpstr>Tools</vt:lpstr>
      <vt:lpstr>Linked Data ≠ (Linked) Open Data</vt:lpstr>
      <vt:lpstr>Mentions</vt:lpstr>
      <vt:lpstr>Semantic  web   stack</vt:lpstr>
      <vt:lpstr>RDF http://www.w3.org/1999/02/22-rdf-syntax-ns#</vt:lpstr>
      <vt:lpstr>RDF http://www.w3.org/1999/02/22-rdf-syntax-ns#</vt:lpstr>
      <vt:lpstr>RDFS http://www.w3.org/2000/01/rdf-schema# </vt:lpstr>
      <vt:lpstr>RDFS http://www.w3.org/2000/01/rdf-schema# </vt:lpstr>
      <vt:lpstr>RDF</vt:lpstr>
      <vt:lpstr>SPARQL Protocol and RDF Query Language https://www.w3.org/TR/sparql11-query/ </vt:lpstr>
      <vt:lpstr>SPARQL</vt:lpstr>
      <vt:lpstr>SPARQL</vt:lpstr>
      <vt:lpstr>Voorbeelden query</vt:lpstr>
      <vt:lpstr>LinkedData: the Game</vt:lpstr>
      <vt:lpstr>PowerPoint Presentation</vt:lpstr>
      <vt:lpstr>PowerPoint Presentation</vt:lpstr>
      <vt:lpstr>PowerPoint Presentation</vt:lpstr>
      <vt:lpstr>Semantic  web   stack</vt:lpstr>
      <vt:lpstr>Reasoning (redeneren)</vt:lpstr>
      <vt:lpstr>Web Ontology Language (OWL) https://www.w3.org/TR/owl2-overview/ </vt:lpstr>
      <vt:lpstr>PowerPoint Presentation</vt:lpstr>
      <vt:lpstr>Shapes Constraint Language (SHACL) https://www.w3.org/TR/shacl/ </vt:lpstr>
      <vt:lpstr>PowerPoint Presentation</vt:lpstr>
      <vt:lpstr>Vocabulaires</vt:lpstr>
      <vt:lpstr>Syntax / formaten</vt:lpstr>
      <vt:lpstr>PowerPoint Presentation</vt:lpstr>
      <vt:lpstr>LinkedData: hoe maak je het</vt:lpstr>
      <vt:lpstr>Gebouwde omgeving en LinkedData</vt:lpstr>
      <vt:lpstr>NEN2660-2</vt:lpstr>
      <vt:lpstr>PowerPoint Presentation</vt:lpstr>
      <vt:lpstr>PowerPoint Presentation</vt:lpstr>
      <vt:lpstr>Tools</vt:lpstr>
      <vt:lpstr>Hoe gebruik je het</vt:lpstr>
      <vt:lpstr>Opzet van de oefeningen</vt:lpstr>
      <vt:lpstr>Oefening: Data maken</vt:lpstr>
      <vt:lpstr>Oefening: RDF maken</vt:lpstr>
      <vt:lpstr>Oefening: Triples bekijken en aanpassen</vt:lpstr>
      <vt:lpstr>Data online zetten</vt:lpstr>
      <vt:lpstr>https://api.datasets.crow.nl/datasets/Rik/TLD/sparql</vt:lpstr>
      <vt:lpstr>PowerPoint Presentation</vt:lpstr>
      <vt:lpstr>PowerPoint Presentation</vt:lpstr>
      <vt:lpstr>PowerPoint Presentation</vt:lpstr>
      <vt:lpstr>Model van de training</vt:lpstr>
      <vt:lpstr>Mentions</vt:lpstr>
      <vt:lpstr>Linked Data ≠ (Linked) Open Data</vt:lpstr>
      <vt:lpstr>5 – sterren open data</vt:lpstr>
      <vt:lpstr>Links</vt:lpstr>
      <vt:lpstr>Links</vt:lpstr>
      <vt:lpstr>Bedankt voor de aandacht en de medewerking!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LinkedData - DigiGo</dc:title>
  <dc:creator>Rik | CROW</dc:creator>
  <cp:lastModifiedBy>Rik | CROW</cp:lastModifiedBy>
  <cp:revision>3</cp:revision>
  <dcterms:created xsi:type="dcterms:W3CDTF">2024-05-07T07:40:35Z</dcterms:created>
  <dcterms:modified xsi:type="dcterms:W3CDTF">2024-12-03T18:36:34Z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0x01010012593626F926D44F9E25DEEF3770CF18</vt:lpwstr>
  </property>
  <property fmtid="{D5CDD505-2E9C-101B-9397-08002B2CF9AE}" pid="3" name="MediaServiceImageTags">
    <vt:lpwstr/>
  </property>
  <property fmtid="{D5CDD505-2E9C-101B-9397-08002B2CF9AE}" pid="4" name="MSIP_Label_9a5d0dad-4b82-4998-933e-5782e04abc42_Enabled">
    <vt:lpwstr>true</vt:lpwstr>
  </property>
  <property fmtid="{D5CDD505-2E9C-101B-9397-08002B2CF9AE}" pid="5" name="MSIP_Label_9a5d0dad-4b82-4998-933e-5782e04abc42_SetDate">
    <vt:lpwstr>2024-05-05T10:50:44Z</vt:lpwstr>
  </property>
  <property fmtid="{D5CDD505-2E9C-101B-9397-08002B2CF9AE}" pid="6" name="MSIP_Label_9a5d0dad-4b82-4998-933e-5782e04abc42_Method">
    <vt:lpwstr>Standard</vt:lpwstr>
  </property>
  <property fmtid="{D5CDD505-2E9C-101B-9397-08002B2CF9AE}" pid="7" name="MSIP_Label_9a5d0dad-4b82-4998-933e-5782e04abc42_Name">
    <vt:lpwstr>Document - Standaard</vt:lpwstr>
  </property>
  <property fmtid="{D5CDD505-2E9C-101B-9397-08002B2CF9AE}" pid="8" name="MSIP_Label_9a5d0dad-4b82-4998-933e-5782e04abc42_SiteId">
    <vt:lpwstr>8e302e9b-19cf-42d9-8316-ee854208a526</vt:lpwstr>
  </property>
  <property fmtid="{D5CDD505-2E9C-101B-9397-08002B2CF9AE}" pid="9" name="MSIP_Label_9a5d0dad-4b82-4998-933e-5782e04abc42_ActionId">
    <vt:lpwstr>a67a0d5c-f441-44f2-ba4f-76d1e476a09e</vt:lpwstr>
  </property>
  <property fmtid="{D5CDD505-2E9C-101B-9397-08002B2CF9AE}" pid="10" name="MSIP_Label_9a5d0dad-4b82-4998-933e-5782e04abc42_ContentBits">
    <vt:lpwstr>0</vt:lpwstr>
  </property>
  <property fmtid="{D5CDD505-2E9C-101B-9397-08002B2CF9AE}" pid="11" name="Order">
    <vt:r8>44400</vt:r8>
  </property>
  <property fmtid="{D5CDD505-2E9C-101B-9397-08002B2CF9AE}" pid="12" name="xd_Signature">
    <vt:bool>false</vt:bool>
  </property>
  <property fmtid="{D5CDD505-2E9C-101B-9397-08002B2CF9AE}" pid="13" name="xd_ProgID">
    <vt:lpwstr/>
  </property>
  <property fmtid="{D5CDD505-2E9C-101B-9397-08002B2CF9AE}" pid="14" name="ComplianceAssetId">
    <vt:lpwstr/>
  </property>
  <property fmtid="{D5CDD505-2E9C-101B-9397-08002B2CF9AE}" pid="15" name="TemplateUrl">
    <vt:lpwstr/>
  </property>
  <property fmtid="{D5CDD505-2E9C-101B-9397-08002B2CF9AE}" pid="16" name="_ExtendedDescription">
    <vt:lpwstr/>
  </property>
  <property fmtid="{D5CDD505-2E9C-101B-9397-08002B2CF9AE}" pid="17" name="TriggerFlowInfo">
    <vt:lpwstr/>
  </property>
</Properties>
</file>